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3582-21ED-4F0D-B590-E05E639CB6A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B955-CB92-405F-B8B1-10AFD940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7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3582-21ED-4F0D-B590-E05E639CB6A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B955-CB92-405F-B8B1-10AFD940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3582-21ED-4F0D-B590-E05E639CB6A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B955-CB92-405F-B8B1-10AFD94087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566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3582-21ED-4F0D-B590-E05E639CB6A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B955-CB92-405F-B8B1-10AFD940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53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3582-21ED-4F0D-B590-E05E639CB6A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B955-CB92-405F-B8B1-10AFD94087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614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3582-21ED-4F0D-B590-E05E639CB6A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B955-CB92-405F-B8B1-10AFD940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98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3582-21ED-4F0D-B590-E05E639CB6A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B955-CB92-405F-B8B1-10AFD940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79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3582-21ED-4F0D-B590-E05E639CB6A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B955-CB92-405F-B8B1-10AFD940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1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3582-21ED-4F0D-B590-E05E639CB6A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B955-CB92-405F-B8B1-10AFD940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5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3582-21ED-4F0D-B590-E05E639CB6A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B955-CB92-405F-B8B1-10AFD940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3582-21ED-4F0D-B590-E05E639CB6A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B955-CB92-405F-B8B1-10AFD940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0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3582-21ED-4F0D-B590-E05E639CB6A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B955-CB92-405F-B8B1-10AFD940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3582-21ED-4F0D-B590-E05E639CB6A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B955-CB92-405F-B8B1-10AFD940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3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3582-21ED-4F0D-B590-E05E639CB6A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B955-CB92-405F-B8B1-10AFD940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3582-21ED-4F0D-B590-E05E639CB6A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B955-CB92-405F-B8B1-10AFD940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9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B955-CB92-405F-B8B1-10AFD94087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83582-21ED-4F0D-B590-E05E639CB6A2}" type="datetimeFigureOut">
              <a:rPr lang="en-US" smtClean="0"/>
              <a:t>8/27/2018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7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83582-21ED-4F0D-B590-E05E639CB6A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96B955-CB92-405F-B8B1-10AFD940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Heart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Obstacle Course Posters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3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3881438" cy="29110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7666" y="270629"/>
            <a:ext cx="2911078" cy="3589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830772"/>
            <a:ext cx="3881438" cy="2628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95" y="3746319"/>
            <a:ext cx="3589020" cy="269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0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3881438" cy="29110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16" y="603731"/>
            <a:ext cx="3897086" cy="2922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3621676"/>
            <a:ext cx="3881438" cy="311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76" y="3722786"/>
            <a:ext cx="3988526" cy="29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3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6437" y="340496"/>
            <a:ext cx="2852057" cy="33902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39" y="609600"/>
            <a:ext cx="4889863" cy="2852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657598"/>
            <a:ext cx="3706806" cy="2873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44" y="3657598"/>
            <a:ext cx="4014651" cy="301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94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81002"/>
            <a:ext cx="3598393" cy="26987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25" y="609600"/>
            <a:ext cx="3645818" cy="2734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411" y="3984171"/>
            <a:ext cx="591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included video and Obstacle Course </a:t>
            </a:r>
            <a:r>
              <a:rPr lang="en-US" smtClean="0"/>
              <a:t>map for setup.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793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0000"/>
      </a:accent1>
      <a:accent2>
        <a:srgbClr val="FF0000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FF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15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Heart Day</vt:lpstr>
      <vt:lpstr>PowerPoint Presentation</vt:lpstr>
      <vt:lpstr>PowerPoint Presentation</vt:lpstr>
      <vt:lpstr>PowerPoint Presentation</vt:lpstr>
      <vt:lpstr>PowerPoint Presentation</vt:lpstr>
    </vt:vector>
  </TitlesOfParts>
  <Company>Virginia Beach City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Day</dc:title>
  <dc:creator>Nicholas J. Jensen</dc:creator>
  <cp:lastModifiedBy>Nicholas J. Jensen</cp:lastModifiedBy>
  <cp:revision>1</cp:revision>
  <dcterms:created xsi:type="dcterms:W3CDTF">2018-08-27T12:04:02Z</dcterms:created>
  <dcterms:modified xsi:type="dcterms:W3CDTF">2018-08-27T12:12:11Z</dcterms:modified>
</cp:coreProperties>
</file>