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72" r:id="rId1"/>
    <p:sldMasterId id="2147483673" r:id="rId2"/>
  </p:sldMasterIdLst>
  <p:notesMasterIdLst>
    <p:notesMasterId r:id="rId26"/>
  </p:notes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6" r:id="rId23"/>
    <p:sldId id="277" r:id="rId24"/>
    <p:sldId id="278" r:id="rId25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08"/>
    <p:restoredTop sz="94643"/>
  </p:normalViewPr>
  <p:slideViewPr>
    <p:cSldViewPr snapToGrid="0">
      <p:cViewPr varScale="1">
        <p:scale>
          <a:sx n="120" d="100"/>
          <a:sy n="120" d="100"/>
        </p:scale>
        <p:origin x="864" y="184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Shape 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Shape 15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1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3" name="Shape 15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Shape 228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9" name="Shape 22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Shape 236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7" name="Shape 23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" name="Shape 242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3" name="Shape 24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" name="Shape 249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0" name="Shape 25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" name="Shape 267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8" name="Shape 26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" name="Shape 274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5" name="Shape 27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5" name="Shape 285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6" name="Shape 28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" name="Shape 297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8" name="Shape 29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4" name="Shape 304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5" name="Shape 30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0" name="Shape 310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1" name="Shape 31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Shape 159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0" name="Shape 16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8" name="Shape 318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9" name="Shape 31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4" name="Shape 334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5" name="Shape 33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9" name="Shape 34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1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0" name="Shape 350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6" name="Shape 35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1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7" name="Shape 357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Shape 167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8" name="Shape 16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Shape 17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74" name="Shape 17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1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Shape 179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0" name="Shape 18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Shape 186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7" name="Shape 18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Shape 195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6" name="Shape 19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Shape 209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0" name="Shape 21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Shape 221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2" name="Shape 22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Shape 11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Shape 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Shape 45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Shape 46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Shape 4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Shape 4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Slide" type="title">
  <p:cSld name="TITLE"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Shape 60"/>
          <p:cNvSpPr/>
          <p:nvPr/>
        </p:nvSpPr>
        <p:spPr>
          <a:xfrm>
            <a:off x="2381" y="4800600"/>
            <a:ext cx="9141600" cy="3429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68575" tIns="68575" rIns="68575" bIns="6857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sz="11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1" name="Shape 61"/>
          <p:cNvSpPr/>
          <p:nvPr/>
        </p:nvSpPr>
        <p:spPr>
          <a:xfrm>
            <a:off x="11" y="4750737"/>
            <a:ext cx="9141600" cy="4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68575" tIns="68575" rIns="68575" bIns="6857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sz="11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2" name="Shape 62"/>
          <p:cNvSpPr txBox="1">
            <a:spLocks noGrp="1"/>
          </p:cNvSpPr>
          <p:nvPr>
            <p:ph type="ctrTitle"/>
          </p:nvPr>
        </p:nvSpPr>
        <p:spPr>
          <a:xfrm>
            <a:off x="822960" y="569214"/>
            <a:ext cx="7543800" cy="267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68575" rIns="68575" bIns="68575" anchor="b" anchorCtr="0"/>
          <a:lstStyle>
            <a:lvl1pPr marR="0" lvl="0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1100"/>
              <a:buFont typeface="Calibri"/>
              <a:buNone/>
              <a:defRPr sz="6000" b="0" i="0" u="none" strike="noStrike" cap="none">
                <a:solidFill>
                  <a:srgbClr val="26262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63" name="Shape 63"/>
          <p:cNvSpPr txBox="1">
            <a:spLocks noGrp="1"/>
          </p:cNvSpPr>
          <p:nvPr>
            <p:ph type="subTitle" idx="1"/>
          </p:nvPr>
        </p:nvSpPr>
        <p:spPr>
          <a:xfrm>
            <a:off x="825038" y="3341715"/>
            <a:ext cx="75438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68575" rIns="68575" bIns="68575" anchor="t" anchorCtr="0"/>
          <a:lstStyle>
            <a:lvl1pPr marR="0" lvl="0" algn="l" rtl="0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chemeClr val="accent1"/>
              </a:buClr>
              <a:buSzPts val="1500"/>
              <a:buFont typeface="Calibri"/>
              <a:buNone/>
              <a:defRPr sz="18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ctr" rtl="0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alibri"/>
              <a:buNone/>
              <a:defRPr sz="18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ctr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None/>
              <a:defRPr sz="18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ctr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None/>
              <a:defRPr sz="15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ctr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None/>
              <a:defRPr sz="15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ctr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None/>
              <a:defRPr sz="15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ctr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None/>
              <a:defRPr sz="15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ctr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None/>
              <a:defRPr sz="15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ctr" rtl="0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SzPts val="1100"/>
              <a:buFont typeface="Calibri"/>
              <a:buNone/>
              <a:defRPr sz="15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4" name="Shape 64"/>
          <p:cNvSpPr txBox="1">
            <a:spLocks noGrp="1"/>
          </p:cNvSpPr>
          <p:nvPr>
            <p:ph type="dt" idx="10"/>
          </p:nvPr>
        </p:nvSpPr>
        <p:spPr>
          <a:xfrm>
            <a:off x="822960" y="4844839"/>
            <a:ext cx="18543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68575" rIns="68575" bIns="68575" anchor="ctr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7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5" name="Shape 65"/>
          <p:cNvSpPr txBox="1">
            <a:spLocks noGrp="1"/>
          </p:cNvSpPr>
          <p:nvPr>
            <p:ph type="ftr" idx="11"/>
          </p:nvPr>
        </p:nvSpPr>
        <p:spPr>
          <a:xfrm>
            <a:off x="2764639" y="4844839"/>
            <a:ext cx="36171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68575" rIns="68575" bIns="68575" anchor="ctr" anchorCtr="0"/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7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6" name="Shape 66"/>
          <p:cNvSpPr txBox="1">
            <a:spLocks noGrp="1"/>
          </p:cNvSpPr>
          <p:nvPr>
            <p:ph type="sldNum" idx="12"/>
          </p:nvPr>
        </p:nvSpPr>
        <p:spPr>
          <a:xfrm>
            <a:off x="7425343" y="4844839"/>
            <a:ext cx="9840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cxnSp>
        <p:nvCxnSpPr>
          <p:cNvPr id="67" name="Shape 67"/>
          <p:cNvCxnSpPr/>
          <p:nvPr/>
        </p:nvCxnSpPr>
        <p:spPr>
          <a:xfrm>
            <a:off x="905744" y="3257550"/>
            <a:ext cx="7406400" cy="0"/>
          </a:xfrm>
          <a:prstGeom prst="straightConnector1">
            <a:avLst/>
          </a:prstGeom>
          <a:noFill/>
          <a:ln w="9525" cap="flat" cmpd="sng">
            <a:solidFill>
              <a:srgbClr val="7F7F7F"/>
            </a:solidFill>
            <a:prstDash val="solid"/>
            <a:round/>
            <a:headEnd type="none" w="sm" len="sm"/>
            <a:tailEnd type="none" w="sm" len="sm"/>
          </a:ln>
        </p:spPr>
      </p:cxn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Blank" type="blank">
  <p:cSld name="BLANK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Shape 69"/>
          <p:cNvSpPr/>
          <p:nvPr/>
        </p:nvSpPr>
        <p:spPr>
          <a:xfrm>
            <a:off x="2381" y="4800600"/>
            <a:ext cx="9141600" cy="3429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68575" tIns="68575" rIns="68575" bIns="6857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sz="11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0" name="Shape 70"/>
          <p:cNvSpPr/>
          <p:nvPr/>
        </p:nvSpPr>
        <p:spPr>
          <a:xfrm>
            <a:off x="11" y="4750737"/>
            <a:ext cx="9141600" cy="4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68575" tIns="68575" rIns="68575" bIns="6857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sz="11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1" name="Shape 71"/>
          <p:cNvSpPr txBox="1">
            <a:spLocks noGrp="1"/>
          </p:cNvSpPr>
          <p:nvPr>
            <p:ph type="dt" idx="10"/>
          </p:nvPr>
        </p:nvSpPr>
        <p:spPr>
          <a:xfrm>
            <a:off x="822960" y="4844839"/>
            <a:ext cx="18543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68575" rIns="68575" bIns="68575" anchor="ctr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7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2" name="Shape 72"/>
          <p:cNvSpPr txBox="1">
            <a:spLocks noGrp="1"/>
          </p:cNvSpPr>
          <p:nvPr>
            <p:ph type="ftr" idx="11"/>
          </p:nvPr>
        </p:nvSpPr>
        <p:spPr>
          <a:xfrm>
            <a:off x="2764639" y="4844839"/>
            <a:ext cx="36171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68575" rIns="68575" bIns="68575" anchor="ctr" anchorCtr="0"/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7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3" name="Shape 73"/>
          <p:cNvSpPr txBox="1">
            <a:spLocks noGrp="1"/>
          </p:cNvSpPr>
          <p:nvPr>
            <p:ph type="sldNum" idx="12"/>
          </p:nvPr>
        </p:nvSpPr>
        <p:spPr>
          <a:xfrm>
            <a:off x="7425343" y="4844839"/>
            <a:ext cx="9840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Shape 75"/>
          <p:cNvSpPr txBox="1">
            <a:spLocks noGrp="1"/>
          </p:cNvSpPr>
          <p:nvPr>
            <p:ph type="title"/>
          </p:nvPr>
        </p:nvSpPr>
        <p:spPr>
          <a:xfrm>
            <a:off x="822960" y="214952"/>
            <a:ext cx="7543800" cy="1088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68575" rIns="68575" bIns="68575" anchor="b" anchorCtr="0"/>
          <a:lstStyle>
            <a:lvl1pPr marR="0" lvl="0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1100"/>
              <a:buFont typeface="Calibri"/>
              <a:buNone/>
              <a:defRPr sz="36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6" name="Shape 76"/>
          <p:cNvSpPr txBox="1">
            <a:spLocks noGrp="1"/>
          </p:cNvSpPr>
          <p:nvPr>
            <p:ph type="body" idx="1"/>
          </p:nvPr>
        </p:nvSpPr>
        <p:spPr>
          <a:xfrm>
            <a:off x="822960" y="1384300"/>
            <a:ext cx="7543800" cy="301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68575" rIns="68575" bIns="68575" anchor="t" anchorCtr="0"/>
          <a:lstStyle>
            <a:lvl1pPr marL="457200" marR="0" lvl="0" indent="-323850" algn="l" rtl="0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chemeClr val="accent1"/>
              </a:buClr>
              <a:buSzPts val="1500"/>
              <a:buFont typeface="Calibri"/>
              <a:buChar char=" "/>
              <a:defRPr sz="15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17500" algn="l" rtl="0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alibri"/>
              <a:buChar char="◦"/>
              <a:defRPr sz="14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98450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Char char="◦"/>
              <a:defRPr sz="11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98450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Char char="◦"/>
              <a:defRPr sz="11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98450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Char char="◦"/>
              <a:defRPr sz="11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98450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Char char="◦"/>
              <a:defRPr sz="11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98450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Char char="◦"/>
              <a:defRPr sz="11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98450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Char char="◦"/>
              <a:defRPr sz="11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98450" algn="l" rtl="0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SzPts val="1100"/>
              <a:buFont typeface="Calibri"/>
              <a:buChar char="◦"/>
              <a:defRPr sz="11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7" name="Shape 77"/>
          <p:cNvSpPr txBox="1">
            <a:spLocks noGrp="1"/>
          </p:cNvSpPr>
          <p:nvPr>
            <p:ph type="dt" idx="10"/>
          </p:nvPr>
        </p:nvSpPr>
        <p:spPr>
          <a:xfrm>
            <a:off x="822960" y="4844839"/>
            <a:ext cx="18543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68575" rIns="68575" bIns="68575" anchor="ctr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7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8" name="Shape 78"/>
          <p:cNvSpPr txBox="1">
            <a:spLocks noGrp="1"/>
          </p:cNvSpPr>
          <p:nvPr>
            <p:ph type="ftr" idx="11"/>
          </p:nvPr>
        </p:nvSpPr>
        <p:spPr>
          <a:xfrm>
            <a:off x="2764639" y="4844839"/>
            <a:ext cx="36171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68575" rIns="68575" bIns="68575" anchor="ctr" anchorCtr="0"/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7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9" name="Shape 79"/>
          <p:cNvSpPr txBox="1">
            <a:spLocks noGrp="1"/>
          </p:cNvSpPr>
          <p:nvPr>
            <p:ph type="sldNum" idx="12"/>
          </p:nvPr>
        </p:nvSpPr>
        <p:spPr>
          <a:xfrm>
            <a:off x="7425343" y="4844839"/>
            <a:ext cx="9840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Shape 8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3000"/>
              <a:buFont typeface="Calibri"/>
              <a:buNone/>
              <a:defRPr sz="36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2" name="Shape 82"/>
          <p:cNvSpPr txBox="1">
            <a:spLocks noGrp="1"/>
          </p:cNvSpPr>
          <p:nvPr>
            <p:ph type="body" idx="1"/>
          </p:nvPr>
        </p:nvSpPr>
        <p:spPr>
          <a:xfrm>
            <a:off x="311700" y="1234075"/>
            <a:ext cx="8520600" cy="333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342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Calibri"/>
              <a:buChar char="●"/>
              <a:defRPr sz="15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17500" algn="l" rtl="0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alibri"/>
              <a:buChar char="○"/>
              <a:defRPr sz="14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17500" algn="l" rtl="0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alibri"/>
              <a:buChar char="■"/>
              <a:defRPr sz="11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17500" algn="l" rtl="0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alibri"/>
              <a:buChar char="●"/>
              <a:defRPr sz="11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17500" algn="l" rtl="0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alibri"/>
              <a:buChar char="○"/>
              <a:defRPr sz="11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17500" algn="l" rtl="0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alibri"/>
              <a:buChar char="■"/>
              <a:defRPr sz="11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17500" algn="l" rtl="0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alibri"/>
              <a:buChar char="●"/>
              <a:defRPr sz="11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17500" algn="l" rtl="0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alibri"/>
              <a:buChar char="○"/>
              <a:defRPr sz="11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17500" algn="l" rtl="0">
              <a:lnSpc>
                <a:spcPct val="90000"/>
              </a:lnSpc>
              <a:spcBef>
                <a:spcPts val="1600"/>
              </a:spcBef>
              <a:spcAft>
                <a:spcPts val="1600"/>
              </a:spcAft>
              <a:buClr>
                <a:schemeClr val="accent1"/>
              </a:buClr>
              <a:buSzPts val="1400"/>
              <a:buFont typeface="Calibri"/>
              <a:buChar char="■"/>
              <a:defRPr sz="11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3" name="Shape 83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Shape 8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3000"/>
              <a:buFont typeface="Calibri"/>
              <a:buNone/>
              <a:defRPr sz="36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6" name="Shape 86"/>
          <p:cNvSpPr txBox="1">
            <a:spLocks noGrp="1"/>
          </p:cNvSpPr>
          <p:nvPr>
            <p:ph type="body" idx="1"/>
          </p:nvPr>
        </p:nvSpPr>
        <p:spPr>
          <a:xfrm>
            <a:off x="311700" y="1234050"/>
            <a:ext cx="3999900" cy="333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3175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alibri"/>
              <a:buChar char="●"/>
              <a:defRPr sz="14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04800" algn="l" rtl="0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Calibri"/>
              <a:buChar char="○"/>
              <a:defRPr sz="12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04800" algn="l" rtl="0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Calibri"/>
              <a:buChar char="■"/>
              <a:defRPr sz="12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04800" algn="l" rtl="0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Calibri"/>
              <a:buChar char="●"/>
              <a:defRPr sz="12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04800" algn="l" rtl="0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Calibri"/>
              <a:buChar char="○"/>
              <a:defRPr sz="12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04800" algn="l" rtl="0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Calibri"/>
              <a:buChar char="■"/>
              <a:defRPr sz="12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04800" algn="l" rtl="0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Calibri"/>
              <a:buChar char="●"/>
              <a:defRPr sz="12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04800" algn="l" rtl="0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Calibri"/>
              <a:buChar char="○"/>
              <a:defRPr sz="12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04800" algn="l" rtl="0">
              <a:lnSpc>
                <a:spcPct val="90000"/>
              </a:lnSpc>
              <a:spcBef>
                <a:spcPts val="1600"/>
              </a:spcBef>
              <a:spcAft>
                <a:spcPts val="1600"/>
              </a:spcAft>
              <a:buClr>
                <a:schemeClr val="accent1"/>
              </a:buClr>
              <a:buSzPts val="1200"/>
              <a:buFont typeface="Calibri"/>
              <a:buChar char="■"/>
              <a:defRPr sz="12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7" name="Shape 87"/>
          <p:cNvSpPr txBox="1">
            <a:spLocks noGrp="1"/>
          </p:cNvSpPr>
          <p:nvPr>
            <p:ph type="body" idx="2"/>
          </p:nvPr>
        </p:nvSpPr>
        <p:spPr>
          <a:xfrm>
            <a:off x="4832400" y="1234050"/>
            <a:ext cx="3999900" cy="333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3175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alibri"/>
              <a:buChar char="●"/>
              <a:defRPr sz="14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04800" algn="l" rtl="0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Calibri"/>
              <a:buChar char="○"/>
              <a:defRPr sz="12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04800" algn="l" rtl="0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Calibri"/>
              <a:buChar char="■"/>
              <a:defRPr sz="12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04800" algn="l" rtl="0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Calibri"/>
              <a:buChar char="●"/>
              <a:defRPr sz="12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04800" algn="l" rtl="0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Calibri"/>
              <a:buChar char="○"/>
              <a:defRPr sz="12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04800" algn="l" rtl="0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Calibri"/>
              <a:buChar char="■"/>
              <a:defRPr sz="12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04800" algn="l" rtl="0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Calibri"/>
              <a:buChar char="●"/>
              <a:defRPr sz="12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04800" algn="l" rtl="0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Calibri"/>
              <a:buChar char="○"/>
              <a:defRPr sz="12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04800" algn="l" rtl="0">
              <a:lnSpc>
                <a:spcPct val="90000"/>
              </a:lnSpc>
              <a:spcBef>
                <a:spcPts val="1600"/>
              </a:spcBef>
              <a:spcAft>
                <a:spcPts val="1600"/>
              </a:spcAft>
              <a:buClr>
                <a:schemeClr val="accent1"/>
              </a:buClr>
              <a:buSzPts val="1200"/>
              <a:buFont typeface="Calibri"/>
              <a:buChar char="■"/>
              <a:defRPr sz="12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8" name="Shape 88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Section Header" type="secHead">
  <p:cSld name="SECTION_HEADER">
    <p:bg>
      <p:bgPr>
        <a:solidFill>
          <a:schemeClr val="lt1"/>
        </a:solidFill>
        <a:effectLst/>
      </p:bgPr>
    </p:bg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Shape 90"/>
          <p:cNvSpPr/>
          <p:nvPr/>
        </p:nvSpPr>
        <p:spPr>
          <a:xfrm>
            <a:off x="2381" y="4800600"/>
            <a:ext cx="9141600" cy="3429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68575" tIns="68575" rIns="68575" bIns="6857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sz="11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1" name="Shape 91"/>
          <p:cNvSpPr/>
          <p:nvPr/>
        </p:nvSpPr>
        <p:spPr>
          <a:xfrm>
            <a:off x="11" y="4750737"/>
            <a:ext cx="9141600" cy="4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68575" tIns="68575" rIns="68575" bIns="6857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sz="11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2" name="Shape 92"/>
          <p:cNvSpPr txBox="1">
            <a:spLocks noGrp="1"/>
          </p:cNvSpPr>
          <p:nvPr>
            <p:ph type="title"/>
          </p:nvPr>
        </p:nvSpPr>
        <p:spPr>
          <a:xfrm>
            <a:off x="822960" y="569214"/>
            <a:ext cx="7543800" cy="267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68575" rIns="68575" bIns="68575" anchor="b" anchorCtr="0"/>
          <a:lstStyle>
            <a:lvl1pPr marR="0" lvl="0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1100"/>
              <a:buFont typeface="Calibri"/>
              <a:buNone/>
              <a:defRPr sz="6000" b="0" i="0" u="none" strike="noStrike" cap="none">
                <a:solidFill>
                  <a:srgbClr val="26262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93" name="Shape 93"/>
          <p:cNvSpPr txBox="1">
            <a:spLocks noGrp="1"/>
          </p:cNvSpPr>
          <p:nvPr>
            <p:ph type="body" idx="1"/>
          </p:nvPr>
        </p:nvSpPr>
        <p:spPr>
          <a:xfrm>
            <a:off x="822960" y="3339846"/>
            <a:ext cx="75438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68575" rIns="68575" bIns="68575" anchor="t" anchorCtr="0"/>
          <a:lstStyle>
            <a:lvl1pPr marL="457200" marR="0" lvl="0" indent="-228600" algn="l" rtl="0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chemeClr val="accent1"/>
              </a:buClr>
              <a:buSzPts val="1500"/>
              <a:buFont typeface="Calibri"/>
              <a:buNone/>
              <a:defRPr sz="18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alibri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None/>
              <a:defRPr sz="11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None/>
              <a:defRPr sz="11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None/>
              <a:defRPr sz="11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None/>
              <a:defRPr sz="11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None/>
              <a:defRPr sz="11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SzPts val="1100"/>
              <a:buFont typeface="Calibri"/>
              <a:buNone/>
              <a:defRPr sz="11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4" name="Shape 94"/>
          <p:cNvSpPr txBox="1">
            <a:spLocks noGrp="1"/>
          </p:cNvSpPr>
          <p:nvPr>
            <p:ph type="dt" idx="10"/>
          </p:nvPr>
        </p:nvSpPr>
        <p:spPr>
          <a:xfrm>
            <a:off x="822960" y="4844839"/>
            <a:ext cx="18543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68575" rIns="68575" bIns="68575" anchor="ctr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7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5" name="Shape 95"/>
          <p:cNvSpPr txBox="1">
            <a:spLocks noGrp="1"/>
          </p:cNvSpPr>
          <p:nvPr>
            <p:ph type="ftr" idx="11"/>
          </p:nvPr>
        </p:nvSpPr>
        <p:spPr>
          <a:xfrm>
            <a:off x="2764639" y="4844839"/>
            <a:ext cx="36171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68575" rIns="68575" bIns="68575" anchor="ctr" anchorCtr="0"/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7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6" name="Shape 96"/>
          <p:cNvSpPr txBox="1">
            <a:spLocks noGrp="1"/>
          </p:cNvSpPr>
          <p:nvPr>
            <p:ph type="sldNum" idx="12"/>
          </p:nvPr>
        </p:nvSpPr>
        <p:spPr>
          <a:xfrm>
            <a:off x="7425343" y="4844839"/>
            <a:ext cx="9840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cxnSp>
        <p:nvCxnSpPr>
          <p:cNvPr id="97" name="Shape 97"/>
          <p:cNvCxnSpPr/>
          <p:nvPr/>
        </p:nvCxnSpPr>
        <p:spPr>
          <a:xfrm>
            <a:off x="905744" y="3257550"/>
            <a:ext cx="7406400" cy="0"/>
          </a:xfrm>
          <a:prstGeom prst="straightConnector1">
            <a:avLst/>
          </a:prstGeom>
          <a:noFill/>
          <a:ln w="9525" cap="flat" cmpd="sng">
            <a:solidFill>
              <a:srgbClr val="7F7F7F"/>
            </a:solidFill>
            <a:prstDash val="solid"/>
            <a:round/>
            <a:headEnd type="none" w="sm" len="sm"/>
            <a:tailEnd type="none" w="sm" len="sm"/>
          </a:ln>
        </p:spPr>
      </p:cxn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Shape 99"/>
          <p:cNvSpPr txBox="1">
            <a:spLocks noGrp="1"/>
          </p:cNvSpPr>
          <p:nvPr>
            <p:ph type="title"/>
          </p:nvPr>
        </p:nvSpPr>
        <p:spPr>
          <a:xfrm>
            <a:off x="822960" y="214952"/>
            <a:ext cx="7543800" cy="1088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68575" rIns="68575" bIns="68575" anchor="b" anchorCtr="0"/>
          <a:lstStyle>
            <a:lvl1pPr marR="0" lvl="0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1100"/>
              <a:buFont typeface="Calibri"/>
              <a:buNone/>
              <a:defRPr sz="36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00" name="Shape 100"/>
          <p:cNvSpPr txBox="1">
            <a:spLocks noGrp="1"/>
          </p:cNvSpPr>
          <p:nvPr>
            <p:ph type="body" idx="1"/>
          </p:nvPr>
        </p:nvSpPr>
        <p:spPr>
          <a:xfrm>
            <a:off x="822959" y="1384300"/>
            <a:ext cx="3703200" cy="301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68575" rIns="68575" bIns="68575" anchor="t" anchorCtr="0"/>
          <a:lstStyle>
            <a:lvl1pPr marL="457200" marR="0" lvl="0" indent="-323850" algn="l" rtl="0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chemeClr val="accent1"/>
              </a:buClr>
              <a:buSzPts val="1500"/>
              <a:buFont typeface="Calibri"/>
              <a:buChar char=" "/>
              <a:defRPr sz="15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17500" algn="l" rtl="0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alibri"/>
              <a:buChar char="◦"/>
              <a:defRPr sz="14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98450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Char char="◦"/>
              <a:defRPr sz="11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98450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Char char="◦"/>
              <a:defRPr sz="11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98450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Char char="◦"/>
              <a:defRPr sz="11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98450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Char char="◦"/>
              <a:defRPr sz="11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98450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Char char="◦"/>
              <a:defRPr sz="11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98450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Char char="◦"/>
              <a:defRPr sz="11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98450" algn="l" rtl="0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SzPts val="1100"/>
              <a:buFont typeface="Calibri"/>
              <a:buChar char="◦"/>
              <a:defRPr sz="11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1" name="Shape 101"/>
          <p:cNvSpPr txBox="1">
            <a:spLocks noGrp="1"/>
          </p:cNvSpPr>
          <p:nvPr>
            <p:ph type="body" idx="2"/>
          </p:nvPr>
        </p:nvSpPr>
        <p:spPr>
          <a:xfrm>
            <a:off x="4663440" y="1384301"/>
            <a:ext cx="3703200" cy="301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68575" rIns="68575" bIns="68575" anchor="t" anchorCtr="0"/>
          <a:lstStyle>
            <a:lvl1pPr marL="457200" marR="0" lvl="0" indent="-323850" algn="l" rtl="0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chemeClr val="accent1"/>
              </a:buClr>
              <a:buSzPts val="1500"/>
              <a:buFont typeface="Calibri"/>
              <a:buChar char=" "/>
              <a:defRPr sz="15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17500" algn="l" rtl="0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alibri"/>
              <a:buChar char="◦"/>
              <a:defRPr sz="14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98450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Char char="◦"/>
              <a:defRPr sz="11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98450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Char char="◦"/>
              <a:defRPr sz="11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98450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Char char="◦"/>
              <a:defRPr sz="11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98450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Char char="◦"/>
              <a:defRPr sz="11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98450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Char char="◦"/>
              <a:defRPr sz="11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98450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Char char="◦"/>
              <a:defRPr sz="11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98450" algn="l" rtl="0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SzPts val="1100"/>
              <a:buFont typeface="Calibri"/>
              <a:buChar char="◦"/>
              <a:defRPr sz="11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2" name="Shape 102"/>
          <p:cNvSpPr txBox="1">
            <a:spLocks noGrp="1"/>
          </p:cNvSpPr>
          <p:nvPr>
            <p:ph type="dt" idx="10"/>
          </p:nvPr>
        </p:nvSpPr>
        <p:spPr>
          <a:xfrm>
            <a:off x="822960" y="4844839"/>
            <a:ext cx="18543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68575" rIns="68575" bIns="68575" anchor="ctr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7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3" name="Shape 103"/>
          <p:cNvSpPr txBox="1">
            <a:spLocks noGrp="1"/>
          </p:cNvSpPr>
          <p:nvPr>
            <p:ph type="ftr" idx="11"/>
          </p:nvPr>
        </p:nvSpPr>
        <p:spPr>
          <a:xfrm>
            <a:off x="2764639" y="4844839"/>
            <a:ext cx="36171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68575" rIns="68575" bIns="68575" anchor="ctr" anchorCtr="0"/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7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4" name="Shape 104"/>
          <p:cNvSpPr txBox="1">
            <a:spLocks noGrp="1"/>
          </p:cNvSpPr>
          <p:nvPr>
            <p:ph type="sldNum" idx="12"/>
          </p:nvPr>
        </p:nvSpPr>
        <p:spPr>
          <a:xfrm>
            <a:off x="7425343" y="4844839"/>
            <a:ext cx="9840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Shape 106"/>
          <p:cNvSpPr txBox="1">
            <a:spLocks noGrp="1"/>
          </p:cNvSpPr>
          <p:nvPr>
            <p:ph type="title"/>
          </p:nvPr>
        </p:nvSpPr>
        <p:spPr>
          <a:xfrm>
            <a:off x="822960" y="214952"/>
            <a:ext cx="7543800" cy="1088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68575" rIns="68575" bIns="68575" anchor="b" anchorCtr="0"/>
          <a:lstStyle>
            <a:lvl1pPr marR="0" lvl="0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1100"/>
              <a:buFont typeface="Calibri"/>
              <a:buNone/>
              <a:defRPr sz="36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07" name="Shape 107"/>
          <p:cNvSpPr txBox="1">
            <a:spLocks noGrp="1"/>
          </p:cNvSpPr>
          <p:nvPr>
            <p:ph type="body" idx="1"/>
          </p:nvPr>
        </p:nvSpPr>
        <p:spPr>
          <a:xfrm>
            <a:off x="822960" y="1384539"/>
            <a:ext cx="3703200" cy="55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68575" rIns="68575" bIns="68575" anchor="ctr" anchorCtr="0"/>
          <a:lstStyle>
            <a:lvl1pPr marL="457200" marR="0" lvl="0" indent="-228600" algn="l" rtl="0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chemeClr val="accent1"/>
              </a:buClr>
              <a:buSzPts val="1500"/>
              <a:buFont typeface="Calibri"/>
              <a:buNone/>
              <a:defRPr sz="15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alibri"/>
              <a:buNone/>
              <a:defRPr sz="1500" b="1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None/>
              <a:defRPr sz="1400" b="1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None/>
              <a:defRPr sz="1200" b="1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None/>
              <a:defRPr sz="1200" b="1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None/>
              <a:defRPr sz="1200" b="1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None/>
              <a:defRPr sz="1200" b="1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None/>
              <a:defRPr sz="1200" b="1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SzPts val="1100"/>
              <a:buFont typeface="Calibri"/>
              <a:buNone/>
              <a:defRPr sz="1200" b="1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8" name="Shape 108"/>
          <p:cNvSpPr txBox="1">
            <a:spLocks noGrp="1"/>
          </p:cNvSpPr>
          <p:nvPr>
            <p:ph type="body" idx="2"/>
          </p:nvPr>
        </p:nvSpPr>
        <p:spPr>
          <a:xfrm>
            <a:off x="822960" y="1936750"/>
            <a:ext cx="3703200" cy="253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68575" rIns="68575" bIns="68575" anchor="t" anchorCtr="0"/>
          <a:lstStyle>
            <a:lvl1pPr marL="457200" marR="0" lvl="0" indent="-323850" algn="l" rtl="0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chemeClr val="accent1"/>
              </a:buClr>
              <a:buSzPts val="1500"/>
              <a:buFont typeface="Calibri"/>
              <a:buChar char=" "/>
              <a:defRPr sz="15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17500" algn="l" rtl="0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alibri"/>
              <a:buChar char="◦"/>
              <a:defRPr sz="14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98450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Char char="◦"/>
              <a:defRPr sz="11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98450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Char char="◦"/>
              <a:defRPr sz="11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98450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Char char="◦"/>
              <a:defRPr sz="11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98450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Char char="◦"/>
              <a:defRPr sz="11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98450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Char char="◦"/>
              <a:defRPr sz="11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98450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Char char="◦"/>
              <a:defRPr sz="11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98450" algn="l" rtl="0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SzPts val="1100"/>
              <a:buFont typeface="Calibri"/>
              <a:buChar char="◦"/>
              <a:defRPr sz="11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9" name="Shape 109"/>
          <p:cNvSpPr txBox="1">
            <a:spLocks noGrp="1"/>
          </p:cNvSpPr>
          <p:nvPr>
            <p:ph type="body" idx="3"/>
          </p:nvPr>
        </p:nvSpPr>
        <p:spPr>
          <a:xfrm>
            <a:off x="4663440" y="1384539"/>
            <a:ext cx="3703200" cy="55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68575" rIns="68575" bIns="68575" anchor="ctr" anchorCtr="0"/>
          <a:lstStyle>
            <a:lvl1pPr marL="457200" marR="0" lvl="0" indent="-228600" algn="l" rtl="0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chemeClr val="accent1"/>
              </a:buClr>
              <a:buSzPts val="1500"/>
              <a:buFont typeface="Calibri"/>
              <a:buNone/>
              <a:defRPr sz="15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alibri"/>
              <a:buNone/>
              <a:defRPr sz="1500" b="1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None/>
              <a:defRPr sz="1400" b="1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None/>
              <a:defRPr sz="1200" b="1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None/>
              <a:defRPr sz="1200" b="1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None/>
              <a:defRPr sz="1200" b="1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None/>
              <a:defRPr sz="1200" b="1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None/>
              <a:defRPr sz="1200" b="1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SzPts val="1100"/>
              <a:buFont typeface="Calibri"/>
              <a:buNone/>
              <a:defRPr sz="1200" b="1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10" name="Shape 110"/>
          <p:cNvSpPr txBox="1">
            <a:spLocks noGrp="1"/>
          </p:cNvSpPr>
          <p:nvPr>
            <p:ph type="body" idx="4"/>
          </p:nvPr>
        </p:nvSpPr>
        <p:spPr>
          <a:xfrm>
            <a:off x="4663440" y="1936750"/>
            <a:ext cx="3703200" cy="253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68575" rIns="68575" bIns="68575" anchor="t" anchorCtr="0"/>
          <a:lstStyle>
            <a:lvl1pPr marL="457200" marR="0" lvl="0" indent="-323850" algn="l" rtl="0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chemeClr val="accent1"/>
              </a:buClr>
              <a:buSzPts val="1500"/>
              <a:buFont typeface="Calibri"/>
              <a:buChar char=" "/>
              <a:defRPr sz="15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17500" algn="l" rtl="0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alibri"/>
              <a:buChar char="◦"/>
              <a:defRPr sz="14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98450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Char char="◦"/>
              <a:defRPr sz="11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98450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Char char="◦"/>
              <a:defRPr sz="11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98450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Char char="◦"/>
              <a:defRPr sz="11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98450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Char char="◦"/>
              <a:defRPr sz="11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98450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Char char="◦"/>
              <a:defRPr sz="11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98450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Char char="◦"/>
              <a:defRPr sz="11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98450" algn="l" rtl="0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SzPts val="1100"/>
              <a:buFont typeface="Calibri"/>
              <a:buChar char="◦"/>
              <a:defRPr sz="11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11" name="Shape 111"/>
          <p:cNvSpPr txBox="1">
            <a:spLocks noGrp="1"/>
          </p:cNvSpPr>
          <p:nvPr>
            <p:ph type="dt" idx="10"/>
          </p:nvPr>
        </p:nvSpPr>
        <p:spPr>
          <a:xfrm>
            <a:off x="822960" y="4844839"/>
            <a:ext cx="18543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68575" rIns="68575" bIns="68575" anchor="ctr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7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12" name="Shape 112"/>
          <p:cNvSpPr txBox="1">
            <a:spLocks noGrp="1"/>
          </p:cNvSpPr>
          <p:nvPr>
            <p:ph type="ftr" idx="11"/>
          </p:nvPr>
        </p:nvSpPr>
        <p:spPr>
          <a:xfrm>
            <a:off x="2764639" y="4844839"/>
            <a:ext cx="36171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68575" rIns="68575" bIns="68575" anchor="ctr" anchorCtr="0"/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7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13" name="Shape 113"/>
          <p:cNvSpPr txBox="1">
            <a:spLocks noGrp="1"/>
          </p:cNvSpPr>
          <p:nvPr>
            <p:ph type="sldNum" idx="12"/>
          </p:nvPr>
        </p:nvSpPr>
        <p:spPr>
          <a:xfrm>
            <a:off x="7425343" y="4844839"/>
            <a:ext cx="9840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hape 14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" name="Shape 1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Shape 115"/>
          <p:cNvSpPr txBox="1">
            <a:spLocks noGrp="1"/>
          </p:cNvSpPr>
          <p:nvPr>
            <p:ph type="title"/>
          </p:nvPr>
        </p:nvSpPr>
        <p:spPr>
          <a:xfrm>
            <a:off x="822960" y="214952"/>
            <a:ext cx="7543800" cy="1088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68575" rIns="68575" bIns="68575" anchor="b" anchorCtr="0"/>
          <a:lstStyle>
            <a:lvl1pPr marR="0" lvl="0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1100"/>
              <a:buFont typeface="Calibri"/>
              <a:buNone/>
              <a:defRPr sz="36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16" name="Shape 116"/>
          <p:cNvSpPr txBox="1">
            <a:spLocks noGrp="1"/>
          </p:cNvSpPr>
          <p:nvPr>
            <p:ph type="dt" idx="10"/>
          </p:nvPr>
        </p:nvSpPr>
        <p:spPr>
          <a:xfrm>
            <a:off x="822960" y="4844839"/>
            <a:ext cx="18543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68575" rIns="68575" bIns="68575" anchor="ctr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7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17" name="Shape 117"/>
          <p:cNvSpPr txBox="1">
            <a:spLocks noGrp="1"/>
          </p:cNvSpPr>
          <p:nvPr>
            <p:ph type="ftr" idx="11"/>
          </p:nvPr>
        </p:nvSpPr>
        <p:spPr>
          <a:xfrm>
            <a:off x="2764639" y="4844839"/>
            <a:ext cx="36171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68575" rIns="68575" bIns="68575" anchor="ctr" anchorCtr="0"/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7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18" name="Shape 118"/>
          <p:cNvSpPr txBox="1">
            <a:spLocks noGrp="1"/>
          </p:cNvSpPr>
          <p:nvPr>
            <p:ph type="sldNum" idx="12"/>
          </p:nvPr>
        </p:nvSpPr>
        <p:spPr>
          <a:xfrm>
            <a:off x="7425343" y="4844839"/>
            <a:ext cx="9840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Content with Caption" type="objTx">
  <p:cSld name="OBJECT_WITH_CAPTION_TEXT"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Shape 120"/>
          <p:cNvSpPr/>
          <p:nvPr/>
        </p:nvSpPr>
        <p:spPr>
          <a:xfrm>
            <a:off x="12" y="0"/>
            <a:ext cx="3038100" cy="51435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68575" tIns="68575" rIns="68575" bIns="6857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sz="11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1" name="Shape 121"/>
          <p:cNvSpPr/>
          <p:nvPr/>
        </p:nvSpPr>
        <p:spPr>
          <a:xfrm>
            <a:off x="3030053" y="0"/>
            <a:ext cx="48000" cy="51435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68575" tIns="68575" rIns="68575" bIns="6857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sz="11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2" name="Shape 122"/>
          <p:cNvSpPr txBox="1">
            <a:spLocks noGrp="1"/>
          </p:cNvSpPr>
          <p:nvPr>
            <p:ph type="title"/>
          </p:nvPr>
        </p:nvSpPr>
        <p:spPr>
          <a:xfrm>
            <a:off x="342900" y="445769"/>
            <a:ext cx="2400300" cy="171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68575" rIns="68575" bIns="68575" anchor="b" anchorCtr="0"/>
          <a:lstStyle>
            <a:lvl1pPr marR="0" lvl="0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Font typeface="Calibri"/>
              <a:buNone/>
              <a:defRPr sz="27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23" name="Shape 123"/>
          <p:cNvSpPr txBox="1">
            <a:spLocks noGrp="1"/>
          </p:cNvSpPr>
          <p:nvPr>
            <p:ph type="body" idx="1"/>
          </p:nvPr>
        </p:nvSpPr>
        <p:spPr>
          <a:xfrm>
            <a:off x="3600450" y="548640"/>
            <a:ext cx="4869300" cy="394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68575" rIns="68575" bIns="68575" anchor="t" anchorCtr="0"/>
          <a:lstStyle>
            <a:lvl1pPr marL="457200" marR="0" lvl="0" indent="-323850" algn="l" rtl="0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chemeClr val="accent1"/>
              </a:buClr>
              <a:buSzPts val="1500"/>
              <a:buFont typeface="Calibri"/>
              <a:buChar char=" "/>
              <a:defRPr sz="15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17500" algn="l" rtl="0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alibri"/>
              <a:buChar char="◦"/>
              <a:defRPr sz="14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98450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Char char="◦"/>
              <a:defRPr sz="11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98450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Char char="◦"/>
              <a:defRPr sz="11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98450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Char char="◦"/>
              <a:defRPr sz="11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98450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Char char="◦"/>
              <a:defRPr sz="11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98450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Char char="◦"/>
              <a:defRPr sz="11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98450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Char char="◦"/>
              <a:defRPr sz="11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98450" algn="l" rtl="0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SzPts val="1100"/>
              <a:buFont typeface="Calibri"/>
              <a:buChar char="◦"/>
              <a:defRPr sz="11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4" name="Shape 124"/>
          <p:cNvSpPr txBox="1">
            <a:spLocks noGrp="1"/>
          </p:cNvSpPr>
          <p:nvPr>
            <p:ph type="body" idx="2"/>
          </p:nvPr>
        </p:nvSpPr>
        <p:spPr>
          <a:xfrm>
            <a:off x="342900" y="2194560"/>
            <a:ext cx="2400300" cy="253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68575" rIns="68575" bIns="68575" anchor="t" anchorCtr="0"/>
          <a:lstStyle>
            <a:lvl1pPr marL="457200" marR="0" lvl="0" indent="-228600" algn="l" rtl="0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chemeClr val="accent1"/>
              </a:buClr>
              <a:buSzPts val="1500"/>
              <a:buFont typeface="Calibri"/>
              <a:buNone/>
              <a:defRPr sz="11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alibri"/>
              <a:buNone/>
              <a:defRPr sz="9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None/>
              <a:defRPr sz="8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None/>
              <a:defRPr sz="7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None/>
              <a:defRPr sz="7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None/>
              <a:defRPr sz="7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None/>
              <a:defRPr sz="7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None/>
              <a:defRPr sz="7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SzPts val="1100"/>
              <a:buFont typeface="Calibri"/>
              <a:buNone/>
              <a:defRPr sz="7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5" name="Shape 125"/>
          <p:cNvSpPr txBox="1">
            <a:spLocks noGrp="1"/>
          </p:cNvSpPr>
          <p:nvPr>
            <p:ph type="dt" idx="10"/>
          </p:nvPr>
        </p:nvSpPr>
        <p:spPr>
          <a:xfrm>
            <a:off x="349134" y="4844839"/>
            <a:ext cx="19638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68575" rIns="68575" bIns="68575" anchor="ctr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7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6" name="Shape 126"/>
          <p:cNvSpPr txBox="1">
            <a:spLocks noGrp="1"/>
          </p:cNvSpPr>
          <p:nvPr>
            <p:ph type="ftr" idx="11"/>
          </p:nvPr>
        </p:nvSpPr>
        <p:spPr>
          <a:xfrm>
            <a:off x="3600450" y="4844839"/>
            <a:ext cx="34863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68575" rIns="68575" bIns="68575" anchor="ctr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7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7" name="Shape 127"/>
          <p:cNvSpPr txBox="1">
            <a:spLocks noGrp="1"/>
          </p:cNvSpPr>
          <p:nvPr>
            <p:ph type="sldNum" idx="12"/>
          </p:nvPr>
        </p:nvSpPr>
        <p:spPr>
          <a:xfrm>
            <a:off x="7425343" y="4844839"/>
            <a:ext cx="9840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Picture with Caption" type="picTx">
  <p:cSld name="PICTURE_WITH_CAPTION_TEXT"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Shape 129"/>
          <p:cNvSpPr/>
          <p:nvPr/>
        </p:nvSpPr>
        <p:spPr>
          <a:xfrm>
            <a:off x="0" y="3714750"/>
            <a:ext cx="9141600" cy="14289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68575" tIns="68575" rIns="68575" bIns="6857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sz="11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0" name="Shape 130"/>
          <p:cNvSpPr/>
          <p:nvPr/>
        </p:nvSpPr>
        <p:spPr>
          <a:xfrm>
            <a:off x="11" y="3686307"/>
            <a:ext cx="9141600" cy="4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68575" tIns="68575" rIns="68575" bIns="6857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sz="11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1" name="Shape 131"/>
          <p:cNvSpPr txBox="1">
            <a:spLocks noGrp="1"/>
          </p:cNvSpPr>
          <p:nvPr>
            <p:ph type="title"/>
          </p:nvPr>
        </p:nvSpPr>
        <p:spPr>
          <a:xfrm>
            <a:off x="822960" y="3806190"/>
            <a:ext cx="7584900" cy="61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68575" rIns="68575" bIns="68575" anchor="b" anchorCtr="0"/>
          <a:lstStyle>
            <a:lvl1pPr marR="0" lvl="0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Font typeface="Calibri"/>
              <a:buNone/>
              <a:defRPr sz="27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32" name="Shape 132"/>
          <p:cNvSpPr>
            <a:spLocks noGrp="1"/>
          </p:cNvSpPr>
          <p:nvPr>
            <p:ph type="pic" idx="2"/>
          </p:nvPr>
        </p:nvSpPr>
        <p:spPr>
          <a:xfrm>
            <a:off x="11" y="0"/>
            <a:ext cx="9144000" cy="3686400"/>
          </a:xfrm>
          <a:prstGeom prst="rect">
            <a:avLst/>
          </a:prstGeom>
          <a:blipFill rotWithShape="1">
            <a:blip r:embed="rId2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68575" tIns="68575" rIns="68575" bIns="68575" anchor="t" anchorCtr="0"/>
          <a:lstStyle>
            <a:lvl1pPr marR="0" lvl="0" algn="l" rtl="0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None/>
              <a:defRPr sz="2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None/>
              <a:defRPr sz="21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None/>
              <a:defRPr sz="18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None/>
              <a:defRPr sz="15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None/>
              <a:defRPr sz="15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None/>
              <a:defRPr sz="15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None/>
              <a:defRPr sz="15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None/>
              <a:defRPr sz="15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SzPts val="1100"/>
              <a:buFont typeface="Calibri"/>
              <a:buNone/>
              <a:defRPr sz="15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3" name="Shape 133"/>
          <p:cNvSpPr txBox="1">
            <a:spLocks noGrp="1"/>
          </p:cNvSpPr>
          <p:nvPr>
            <p:ph type="body" idx="1"/>
          </p:nvPr>
        </p:nvSpPr>
        <p:spPr>
          <a:xfrm>
            <a:off x="822960" y="4430267"/>
            <a:ext cx="7584900" cy="44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68575" rIns="68575" bIns="68575" anchor="t" anchorCtr="0"/>
          <a:lstStyle>
            <a:lvl1pPr marL="457200" marR="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500"/>
              <a:buFont typeface="Calibri"/>
              <a:buNone/>
              <a:defRPr sz="11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alibri"/>
              <a:buNone/>
              <a:defRPr sz="9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None/>
              <a:defRPr sz="8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None/>
              <a:defRPr sz="7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None/>
              <a:defRPr sz="7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None/>
              <a:defRPr sz="7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None/>
              <a:defRPr sz="7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None/>
              <a:defRPr sz="7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SzPts val="1100"/>
              <a:buFont typeface="Calibri"/>
              <a:buNone/>
              <a:defRPr sz="7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4" name="Shape 134"/>
          <p:cNvSpPr txBox="1">
            <a:spLocks noGrp="1"/>
          </p:cNvSpPr>
          <p:nvPr>
            <p:ph type="dt" idx="10"/>
          </p:nvPr>
        </p:nvSpPr>
        <p:spPr>
          <a:xfrm>
            <a:off x="822960" y="4844839"/>
            <a:ext cx="18543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68575" rIns="68575" bIns="68575" anchor="ctr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7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5" name="Shape 135"/>
          <p:cNvSpPr txBox="1">
            <a:spLocks noGrp="1"/>
          </p:cNvSpPr>
          <p:nvPr>
            <p:ph type="ftr" idx="11"/>
          </p:nvPr>
        </p:nvSpPr>
        <p:spPr>
          <a:xfrm>
            <a:off x="2764639" y="4844839"/>
            <a:ext cx="36171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68575" rIns="68575" bIns="68575" anchor="ctr" anchorCtr="0"/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7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6" name="Shape 136"/>
          <p:cNvSpPr txBox="1">
            <a:spLocks noGrp="1"/>
          </p:cNvSpPr>
          <p:nvPr>
            <p:ph type="sldNum" idx="12"/>
          </p:nvPr>
        </p:nvSpPr>
        <p:spPr>
          <a:xfrm>
            <a:off x="7425343" y="4844839"/>
            <a:ext cx="9840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Shape 138"/>
          <p:cNvSpPr txBox="1">
            <a:spLocks noGrp="1"/>
          </p:cNvSpPr>
          <p:nvPr>
            <p:ph type="title"/>
          </p:nvPr>
        </p:nvSpPr>
        <p:spPr>
          <a:xfrm>
            <a:off x="822960" y="214952"/>
            <a:ext cx="7543800" cy="1088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68575" rIns="68575" bIns="68575" anchor="b" anchorCtr="0"/>
          <a:lstStyle>
            <a:lvl1pPr marR="0" lvl="0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1100"/>
              <a:buFont typeface="Calibri"/>
              <a:buNone/>
              <a:defRPr sz="36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39" name="Shape 139"/>
          <p:cNvSpPr txBox="1">
            <a:spLocks noGrp="1"/>
          </p:cNvSpPr>
          <p:nvPr>
            <p:ph type="body" idx="1"/>
          </p:nvPr>
        </p:nvSpPr>
        <p:spPr>
          <a:xfrm rot="5400000">
            <a:off x="3086160" y="-878900"/>
            <a:ext cx="3017400" cy="754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68575" rIns="68575" bIns="68575" anchor="t" anchorCtr="0"/>
          <a:lstStyle>
            <a:lvl1pPr marL="457200" marR="0" lvl="0" indent="-323850" algn="l" rtl="0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chemeClr val="accent1"/>
              </a:buClr>
              <a:buSzPts val="1500"/>
              <a:buFont typeface="Calibri"/>
              <a:buChar char=" "/>
              <a:defRPr sz="15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17500" algn="l" rtl="0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alibri"/>
              <a:buChar char="◦"/>
              <a:defRPr sz="14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98450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Char char="◦"/>
              <a:defRPr sz="11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98450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Char char="◦"/>
              <a:defRPr sz="11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98450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Char char="◦"/>
              <a:defRPr sz="11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98450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Char char="◦"/>
              <a:defRPr sz="11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98450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Char char="◦"/>
              <a:defRPr sz="11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98450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Char char="◦"/>
              <a:defRPr sz="11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98450" algn="l" rtl="0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SzPts val="1100"/>
              <a:buFont typeface="Calibri"/>
              <a:buChar char="◦"/>
              <a:defRPr sz="11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0" name="Shape 140"/>
          <p:cNvSpPr txBox="1">
            <a:spLocks noGrp="1"/>
          </p:cNvSpPr>
          <p:nvPr>
            <p:ph type="dt" idx="10"/>
          </p:nvPr>
        </p:nvSpPr>
        <p:spPr>
          <a:xfrm>
            <a:off x="822960" y="4844839"/>
            <a:ext cx="18543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68575" rIns="68575" bIns="68575" anchor="ctr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7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1" name="Shape 141"/>
          <p:cNvSpPr txBox="1">
            <a:spLocks noGrp="1"/>
          </p:cNvSpPr>
          <p:nvPr>
            <p:ph type="ftr" idx="11"/>
          </p:nvPr>
        </p:nvSpPr>
        <p:spPr>
          <a:xfrm>
            <a:off x="2764639" y="4844839"/>
            <a:ext cx="36171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68575" rIns="68575" bIns="68575" anchor="ctr" anchorCtr="0"/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7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2" name="Shape 142"/>
          <p:cNvSpPr txBox="1">
            <a:spLocks noGrp="1"/>
          </p:cNvSpPr>
          <p:nvPr>
            <p:ph type="sldNum" idx="12"/>
          </p:nvPr>
        </p:nvSpPr>
        <p:spPr>
          <a:xfrm>
            <a:off x="7425343" y="4844839"/>
            <a:ext cx="9840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Vertical Title and Text" type="vertTitleAndTx">
  <p:cSld name="VERTICAL_TITLE_AND_VERTICAL_TEXT"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Shape 144"/>
          <p:cNvSpPr/>
          <p:nvPr/>
        </p:nvSpPr>
        <p:spPr>
          <a:xfrm>
            <a:off x="2381" y="4800600"/>
            <a:ext cx="9141600" cy="3429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68575" tIns="68575" rIns="68575" bIns="6857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sz="11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5" name="Shape 145"/>
          <p:cNvSpPr/>
          <p:nvPr/>
        </p:nvSpPr>
        <p:spPr>
          <a:xfrm>
            <a:off x="11" y="4750737"/>
            <a:ext cx="9141600" cy="4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68575" tIns="68575" rIns="68575" bIns="6857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sz="11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6" name="Shape 146"/>
          <p:cNvSpPr txBox="1">
            <a:spLocks noGrp="1"/>
          </p:cNvSpPr>
          <p:nvPr>
            <p:ph type="title"/>
          </p:nvPr>
        </p:nvSpPr>
        <p:spPr>
          <a:xfrm rot="5400000">
            <a:off x="5370601" y="1484234"/>
            <a:ext cx="4317900" cy="197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68575" rIns="68575" bIns="68575" anchor="b" anchorCtr="0"/>
          <a:lstStyle>
            <a:lvl1pPr marR="0" lvl="0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1100"/>
              <a:buFont typeface="Calibri"/>
              <a:buNone/>
              <a:defRPr sz="36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47" name="Shape 147"/>
          <p:cNvSpPr txBox="1">
            <a:spLocks noGrp="1"/>
          </p:cNvSpPr>
          <p:nvPr>
            <p:ph type="body" idx="1"/>
          </p:nvPr>
        </p:nvSpPr>
        <p:spPr>
          <a:xfrm rot="5400000">
            <a:off x="1370025" y="-430367"/>
            <a:ext cx="4317900" cy="580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68575" rIns="68575" bIns="68575" anchor="t" anchorCtr="0"/>
          <a:lstStyle>
            <a:lvl1pPr marL="457200" marR="0" lvl="0" indent="-323850" algn="l" rtl="0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chemeClr val="accent1"/>
              </a:buClr>
              <a:buSzPts val="1500"/>
              <a:buFont typeface="Calibri"/>
              <a:buChar char=" "/>
              <a:defRPr sz="15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17500" algn="l" rtl="0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alibri"/>
              <a:buChar char="◦"/>
              <a:defRPr sz="14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98450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Char char="◦"/>
              <a:defRPr sz="11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98450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Char char="◦"/>
              <a:defRPr sz="11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98450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Char char="◦"/>
              <a:defRPr sz="11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98450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Char char="◦"/>
              <a:defRPr sz="11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98450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Char char="◦"/>
              <a:defRPr sz="11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98450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Char char="◦"/>
              <a:defRPr sz="11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98450" algn="l" rtl="0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SzPts val="1100"/>
              <a:buFont typeface="Calibri"/>
              <a:buChar char="◦"/>
              <a:defRPr sz="11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8" name="Shape 148"/>
          <p:cNvSpPr txBox="1">
            <a:spLocks noGrp="1"/>
          </p:cNvSpPr>
          <p:nvPr>
            <p:ph type="dt" idx="10"/>
          </p:nvPr>
        </p:nvSpPr>
        <p:spPr>
          <a:xfrm>
            <a:off x="822960" y="4844839"/>
            <a:ext cx="18543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68575" rIns="68575" bIns="68575" anchor="ctr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7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9" name="Shape 149"/>
          <p:cNvSpPr txBox="1">
            <a:spLocks noGrp="1"/>
          </p:cNvSpPr>
          <p:nvPr>
            <p:ph type="ftr" idx="11"/>
          </p:nvPr>
        </p:nvSpPr>
        <p:spPr>
          <a:xfrm>
            <a:off x="2764639" y="4844839"/>
            <a:ext cx="36171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68575" rIns="68575" bIns="68575" anchor="ctr" anchorCtr="0"/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7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50" name="Shape 150"/>
          <p:cNvSpPr txBox="1">
            <a:spLocks noGrp="1"/>
          </p:cNvSpPr>
          <p:nvPr>
            <p:ph type="sldNum" idx="12"/>
          </p:nvPr>
        </p:nvSpPr>
        <p:spPr>
          <a:xfrm>
            <a:off x="7425343" y="4844839"/>
            <a:ext cx="9840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hape 17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Shape 18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Shape 1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hape 2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Shape 22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Shape 23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Shape 2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Shape 2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Shape 2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Shape 29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Shape 30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Shape 3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Shape 33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Shape 3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Shape 36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Shape 37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Shape 38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Shape 3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Shape 4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Shape 42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Shape 4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Shape 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Shape 51"/>
          <p:cNvSpPr/>
          <p:nvPr/>
        </p:nvSpPr>
        <p:spPr>
          <a:xfrm>
            <a:off x="1" y="4800600"/>
            <a:ext cx="9144000" cy="3429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68575" tIns="68575" rIns="68575" bIns="6857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sz="11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2" name="Shape 52"/>
          <p:cNvSpPr/>
          <p:nvPr/>
        </p:nvSpPr>
        <p:spPr>
          <a:xfrm>
            <a:off x="0" y="4750737"/>
            <a:ext cx="9144000" cy="495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68575" tIns="68575" rIns="68575" bIns="6857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sz="11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3" name="Shape 53"/>
          <p:cNvSpPr txBox="1">
            <a:spLocks noGrp="1"/>
          </p:cNvSpPr>
          <p:nvPr>
            <p:ph type="title"/>
          </p:nvPr>
        </p:nvSpPr>
        <p:spPr>
          <a:xfrm>
            <a:off x="822960" y="214952"/>
            <a:ext cx="7543800" cy="1088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68575" rIns="68575" bIns="68575" anchor="b" anchorCtr="0"/>
          <a:lstStyle>
            <a:lvl1pPr marR="0" lvl="0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1100"/>
              <a:buFont typeface="Calibri"/>
              <a:buNone/>
              <a:defRPr sz="36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4" name="Shape 54"/>
          <p:cNvSpPr txBox="1">
            <a:spLocks noGrp="1"/>
          </p:cNvSpPr>
          <p:nvPr>
            <p:ph type="body" idx="1"/>
          </p:nvPr>
        </p:nvSpPr>
        <p:spPr>
          <a:xfrm>
            <a:off x="822960" y="1384300"/>
            <a:ext cx="7543800" cy="301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68575" rIns="68575" bIns="68575" anchor="t" anchorCtr="0"/>
          <a:lstStyle>
            <a:lvl1pPr marL="457200" marR="0" lvl="0" indent="-323850" algn="l" rtl="0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chemeClr val="accent1"/>
              </a:buClr>
              <a:buSzPts val="1500"/>
              <a:buFont typeface="Calibri"/>
              <a:buChar char=" "/>
              <a:defRPr sz="15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17500" algn="l" rtl="0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alibri"/>
              <a:buChar char="◦"/>
              <a:defRPr sz="14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98450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Char char="◦"/>
              <a:defRPr sz="11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98450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Char char="◦"/>
              <a:defRPr sz="11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98450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Char char="◦"/>
              <a:defRPr sz="11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98450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Char char="◦"/>
              <a:defRPr sz="11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98450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Char char="◦"/>
              <a:defRPr sz="11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98450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Char char="◦"/>
              <a:defRPr sz="11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98450" algn="l" rtl="0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SzPts val="1100"/>
              <a:buFont typeface="Calibri"/>
              <a:buChar char="◦"/>
              <a:defRPr sz="11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5" name="Shape 55"/>
          <p:cNvSpPr txBox="1">
            <a:spLocks noGrp="1"/>
          </p:cNvSpPr>
          <p:nvPr>
            <p:ph type="dt" idx="10"/>
          </p:nvPr>
        </p:nvSpPr>
        <p:spPr>
          <a:xfrm>
            <a:off x="822960" y="4844839"/>
            <a:ext cx="18543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68575" rIns="68575" bIns="68575" anchor="ctr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7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6" name="Shape 56"/>
          <p:cNvSpPr txBox="1">
            <a:spLocks noGrp="1"/>
          </p:cNvSpPr>
          <p:nvPr>
            <p:ph type="ftr" idx="11"/>
          </p:nvPr>
        </p:nvSpPr>
        <p:spPr>
          <a:xfrm>
            <a:off x="2764639" y="4844839"/>
            <a:ext cx="36171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68575" rIns="68575" bIns="68575" anchor="ctr" anchorCtr="0"/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7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7" name="Shape 57"/>
          <p:cNvSpPr txBox="1">
            <a:spLocks noGrp="1"/>
          </p:cNvSpPr>
          <p:nvPr>
            <p:ph type="sldNum" idx="12"/>
          </p:nvPr>
        </p:nvSpPr>
        <p:spPr>
          <a:xfrm>
            <a:off x="7425343" y="4844839"/>
            <a:ext cx="9840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cxnSp>
        <p:nvCxnSpPr>
          <p:cNvPr id="58" name="Shape 58"/>
          <p:cNvCxnSpPr/>
          <p:nvPr/>
        </p:nvCxnSpPr>
        <p:spPr>
          <a:xfrm>
            <a:off x="895149" y="1303384"/>
            <a:ext cx="7475100" cy="0"/>
          </a:xfrm>
          <a:prstGeom prst="straightConnector1">
            <a:avLst/>
          </a:prstGeom>
          <a:noFill/>
          <a:ln w="9525" cap="flat" cmpd="sng">
            <a:solidFill>
              <a:srgbClr val="7F7F7F"/>
            </a:solidFill>
            <a:prstDash val="solid"/>
            <a:round/>
            <a:headEnd type="none" w="sm" len="sm"/>
            <a:tailEnd type="none" w="sm" len="sm"/>
          </a:ln>
        </p:spPr>
      </p:cxn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9" r:id="rId1"/>
    <p:sldLayoutId id="2147483660" r:id="rId2"/>
    <p:sldLayoutId id="2147483661" r:id="rId3"/>
    <p:sldLayoutId id="2147483662" r:id="rId4"/>
    <p:sldLayoutId id="2147483663" r:id="rId5"/>
    <p:sldLayoutId id="2147483664" r:id="rId6"/>
    <p:sldLayoutId id="2147483665" r:id="rId7"/>
    <p:sldLayoutId id="2147483666" r:id="rId8"/>
    <p:sldLayoutId id="2147483667" r:id="rId9"/>
    <p:sldLayoutId id="2147483668" r:id="rId10"/>
    <p:sldLayoutId id="2147483669" r:id="rId11"/>
    <p:sldLayoutId id="2147483670" r:id="rId12"/>
    <p:sldLayoutId id="2147483671" r:id="rId13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i42FSNA9bAY" TargetMode="Externa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18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4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3" Type="http://schemas.openxmlformats.org/officeDocument/2006/relationships/image" Target="../media/image24.png"/><Relationship Id="rId7" Type="http://schemas.openxmlformats.org/officeDocument/2006/relationships/image" Target="../media/image28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31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f_F5UwtdPOc" TargetMode="External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37.png"/><Relationship Id="rId5" Type="http://schemas.openxmlformats.org/officeDocument/2006/relationships/image" Target="../media/image36.png"/><Relationship Id="rId4" Type="http://schemas.openxmlformats.org/officeDocument/2006/relationships/image" Target="../media/image21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40.png"/><Relationship Id="rId4" Type="http://schemas.openxmlformats.org/officeDocument/2006/relationships/image" Target="../media/image39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9ccFDG4WY8Y" TargetMode="External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41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-s5iCoCaofc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Shape 155"/>
          <p:cNvSpPr txBox="1">
            <a:spLocks noGrp="1"/>
          </p:cNvSpPr>
          <p:nvPr>
            <p:ph type="ctrTitle"/>
          </p:nvPr>
        </p:nvSpPr>
        <p:spPr>
          <a:xfrm>
            <a:off x="342900" y="569214"/>
            <a:ext cx="8023800" cy="267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Autofit/>
          </a:bodyPr>
          <a:lstStyle/>
          <a:p>
            <a:pPr marL="0" marR="0" lvl="0" indent="0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00"/>
              <a:buFont typeface="Calibri"/>
              <a:buNone/>
            </a:pPr>
            <a:r>
              <a:rPr lang="en" sz="9000" b="1" i="0" u="none" strike="noStrike" cap="none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rPr>
              <a:t>All About Me</a:t>
            </a:r>
            <a:endParaRPr sz="9000" b="1" i="0" u="none" strike="noStrike" cap="none">
              <a:solidFill>
                <a:schemeClr val="accent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00"/>
              <a:buFont typeface="Calibri"/>
              <a:buNone/>
            </a:pPr>
            <a:r>
              <a:rPr lang="en" sz="2700" b="1">
                <a:solidFill>
                  <a:schemeClr val="accent2"/>
                </a:solidFill>
              </a:rPr>
              <a:t>Body Systems</a:t>
            </a:r>
            <a:endParaRPr sz="2700" b="1" i="0" u="none" strike="noStrike" cap="none">
              <a:solidFill>
                <a:schemeClr val="accent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6" name="Shape 156"/>
          <p:cNvSpPr txBox="1"/>
          <p:nvPr/>
        </p:nvSpPr>
        <p:spPr>
          <a:xfrm>
            <a:off x="342900" y="3476297"/>
            <a:ext cx="8253300" cy="76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500"/>
              <a:buFont typeface="Arial"/>
              <a:buNone/>
            </a:pPr>
            <a:r>
              <a:rPr lang="en" sz="4500" b="1" i="0" u="none" strike="noStrike" cap="none">
                <a:solidFill>
                  <a:schemeClr val="accent3"/>
                </a:solidFill>
                <a:latin typeface="Calibri"/>
                <a:ea typeface="Calibri"/>
                <a:cs typeface="Calibri"/>
                <a:sym typeface="Calibri"/>
              </a:rPr>
              <a:t>Let’s Learn About Health!</a:t>
            </a:r>
            <a:endParaRPr sz="4500" b="1" i="0" u="none" strike="noStrike" cap="none">
              <a:solidFill>
                <a:schemeClr val="accent3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500"/>
              <a:buFont typeface="Arial"/>
              <a:buNone/>
            </a:pPr>
            <a:r>
              <a:rPr lang="en" sz="4500" b="1" i="0" u="none" strike="noStrike" cap="none">
                <a:solidFill>
                  <a:schemeClr val="accent3"/>
                </a:solidFill>
                <a:latin typeface="Calibri"/>
                <a:ea typeface="Calibri"/>
                <a:cs typeface="Calibri"/>
                <a:sym typeface="Calibri"/>
              </a:rPr>
              <a:t>2nd Grade</a:t>
            </a:r>
            <a:endParaRPr sz="4500" b="1" i="0" u="none" strike="noStrike" cap="none">
              <a:solidFill>
                <a:schemeClr val="accent3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57" name="Shape 157" descr="File:El Sato Manga kid head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562396" y="2069612"/>
            <a:ext cx="2498271" cy="281336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Shape 231"/>
          <p:cNvSpPr txBox="1">
            <a:spLocks noGrp="1"/>
          </p:cNvSpPr>
          <p:nvPr>
            <p:ph type="title"/>
          </p:nvPr>
        </p:nvSpPr>
        <p:spPr>
          <a:xfrm>
            <a:off x="822960" y="214952"/>
            <a:ext cx="7543800" cy="1088100"/>
          </a:xfrm>
          <a:prstGeom prst="rect">
            <a:avLst/>
          </a:prstGeom>
        </p:spPr>
        <p:txBody>
          <a:bodyPr spcFirstLastPara="1" wrap="square" lIns="68575" tIns="68575" rIns="68575" bIns="68575" anchor="b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0" b="1">
                <a:solidFill>
                  <a:srgbClr val="FF0000"/>
                </a:solidFill>
              </a:rPr>
              <a:t>Bones</a:t>
            </a:r>
            <a:endParaRPr sz="6000" b="1">
              <a:solidFill>
                <a:srgbClr val="FF0000"/>
              </a:solidFill>
            </a:endParaRPr>
          </a:p>
        </p:txBody>
      </p:sp>
      <p:pic>
        <p:nvPicPr>
          <p:cNvPr id="232" name="Shape 23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81493" y="1269875"/>
            <a:ext cx="3120450" cy="33988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33" name="Shape 23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666802" y="123800"/>
            <a:ext cx="3220375" cy="4544901"/>
          </a:xfrm>
          <a:prstGeom prst="rect">
            <a:avLst/>
          </a:prstGeom>
          <a:noFill/>
          <a:ln>
            <a:noFill/>
          </a:ln>
        </p:spPr>
      </p:pic>
      <p:pic>
        <p:nvPicPr>
          <p:cNvPr id="234" name="Shape 234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872776" y="2710116"/>
            <a:ext cx="3120450" cy="195858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" name="Shape 239"/>
          <p:cNvSpPr txBox="1"/>
          <p:nvPr/>
        </p:nvSpPr>
        <p:spPr>
          <a:xfrm>
            <a:off x="860900" y="1072475"/>
            <a:ext cx="7303200" cy="2998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6000" b="1">
              <a:solidFill>
                <a:srgbClr val="FF0000"/>
              </a:solidFill>
            </a:endParaRPr>
          </a:p>
          <a:p>
            <a:pPr marL="0" lvl="0" indent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0" b="1">
                <a:solidFill>
                  <a:srgbClr val="FF0000"/>
                </a:solidFill>
              </a:rPr>
              <a:t>Skeletal System</a:t>
            </a:r>
            <a:endParaRPr sz="6000" b="1">
              <a:solidFill>
                <a:srgbClr val="FF0000"/>
              </a:solidFill>
            </a:endParaRPr>
          </a:p>
        </p:txBody>
      </p:sp>
      <p:pic>
        <p:nvPicPr>
          <p:cNvPr id="240" name="Shape 24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485450" y="512681"/>
            <a:ext cx="2467165" cy="392109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" name="Shape 245"/>
          <p:cNvSpPr txBox="1">
            <a:spLocks noGrp="1"/>
          </p:cNvSpPr>
          <p:nvPr>
            <p:ph type="title"/>
          </p:nvPr>
        </p:nvSpPr>
        <p:spPr>
          <a:xfrm>
            <a:off x="822960" y="214952"/>
            <a:ext cx="7543800" cy="1088100"/>
          </a:xfrm>
          <a:prstGeom prst="rect">
            <a:avLst/>
          </a:prstGeom>
        </p:spPr>
        <p:txBody>
          <a:bodyPr spcFirstLastPara="1" wrap="square" lIns="68575" tIns="68575" rIns="68575" bIns="68575" anchor="b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solidFill>
                  <a:srgbClr val="FF0000"/>
                </a:solidFill>
              </a:rPr>
              <a:t>Bones</a:t>
            </a:r>
            <a:endParaRPr b="1">
              <a:solidFill>
                <a:srgbClr val="FF0000"/>
              </a:solidFill>
            </a:endParaRPr>
          </a:p>
        </p:txBody>
      </p:sp>
      <p:sp>
        <p:nvSpPr>
          <p:cNvPr id="246" name="Shape 246"/>
          <p:cNvSpPr txBox="1">
            <a:spLocks noGrp="1"/>
          </p:cNvSpPr>
          <p:nvPr>
            <p:ph type="body" idx="1"/>
          </p:nvPr>
        </p:nvSpPr>
        <p:spPr>
          <a:xfrm>
            <a:off x="678500" y="1303050"/>
            <a:ext cx="7901400" cy="3098700"/>
          </a:xfrm>
          <a:prstGeom prst="rect">
            <a:avLst/>
          </a:prstGeom>
        </p:spPr>
        <p:txBody>
          <a:bodyPr spcFirstLastPara="1" wrap="square" lIns="68575" tIns="68575" rIns="68575" bIns="68575" anchor="t" anchorCtr="0">
            <a:noAutofit/>
          </a:bodyPr>
          <a:lstStyle/>
          <a:p>
            <a:pPr marL="0" lvl="0" indent="0">
              <a:spcBef>
                <a:spcPts val="900"/>
              </a:spcBef>
              <a:spcAft>
                <a:spcPts val="0"/>
              </a:spcAft>
              <a:buNone/>
            </a:pPr>
            <a:r>
              <a:rPr lang="en" sz="2400" b="1">
                <a:solidFill>
                  <a:srgbClr val="0000FF"/>
                </a:solidFill>
              </a:rPr>
              <a:t>206 bones in the human body form the skeletal system.</a:t>
            </a:r>
            <a:endParaRPr sz="2400" b="1">
              <a:solidFill>
                <a:srgbClr val="0000FF"/>
              </a:solidFill>
            </a:endParaRPr>
          </a:p>
          <a:p>
            <a:pPr marL="0" lvl="0" indent="0">
              <a:spcBef>
                <a:spcPts val="900"/>
              </a:spcBef>
              <a:spcAft>
                <a:spcPts val="0"/>
              </a:spcAft>
              <a:buNone/>
            </a:pPr>
            <a:endParaRPr/>
          </a:p>
          <a:p>
            <a:pPr marL="0" lvl="0" indent="0">
              <a:spcBef>
                <a:spcPts val="900"/>
              </a:spcBef>
              <a:spcAft>
                <a:spcPts val="0"/>
              </a:spcAft>
              <a:buNone/>
            </a:pPr>
            <a:endParaRPr/>
          </a:p>
          <a:p>
            <a:pPr marL="0" lvl="0" indent="0">
              <a:spcBef>
                <a:spcPts val="900"/>
              </a:spcBef>
              <a:spcAft>
                <a:spcPts val="0"/>
              </a:spcAft>
              <a:buNone/>
            </a:pPr>
            <a:endParaRPr/>
          </a:p>
          <a:p>
            <a:pPr marL="0" lvl="0" indent="0">
              <a:spcBef>
                <a:spcPts val="900"/>
              </a:spcBef>
              <a:spcAft>
                <a:spcPts val="0"/>
              </a:spcAft>
              <a:buNone/>
            </a:pPr>
            <a:endParaRPr/>
          </a:p>
          <a:p>
            <a:pPr marL="0" lvl="0" indent="0">
              <a:spcBef>
                <a:spcPts val="900"/>
              </a:spcBef>
              <a:spcAft>
                <a:spcPts val="0"/>
              </a:spcAft>
              <a:buNone/>
            </a:pPr>
            <a:endParaRPr/>
          </a:p>
          <a:p>
            <a:pPr marL="0" lvl="0" indent="0">
              <a:spcBef>
                <a:spcPts val="900"/>
              </a:spcBef>
              <a:spcAft>
                <a:spcPts val="0"/>
              </a:spcAft>
              <a:buNone/>
            </a:pPr>
            <a:endParaRPr/>
          </a:p>
          <a:p>
            <a:pPr marL="0" lvl="0" indent="0">
              <a:spcBef>
                <a:spcPts val="900"/>
              </a:spcBef>
              <a:spcAft>
                <a:spcPts val="0"/>
              </a:spcAft>
              <a:buNone/>
            </a:pPr>
            <a:r>
              <a:rPr lang="en" sz="2400" b="1">
                <a:solidFill>
                  <a:srgbClr val="0000FF"/>
                </a:solidFill>
              </a:rPr>
              <a:t>Watch the video to see how your bones and skeleton works:</a:t>
            </a:r>
            <a:endParaRPr sz="2400" b="1">
              <a:solidFill>
                <a:srgbClr val="0000FF"/>
              </a:solidFill>
            </a:endParaRPr>
          </a:p>
          <a:p>
            <a:pPr marL="0" lvl="0" indent="0">
              <a:spcBef>
                <a:spcPts val="900"/>
              </a:spcBef>
              <a:spcAft>
                <a:spcPts val="0"/>
              </a:spcAft>
              <a:buNone/>
            </a:pPr>
            <a:r>
              <a:rPr lang="en" u="sng">
                <a:solidFill>
                  <a:schemeClr val="hlink"/>
                </a:solidFill>
                <a:hlinkClick r:id="rId3"/>
              </a:rPr>
              <a:t>https://www.youtube.com/watch?v=i42FSNA9bAY</a:t>
            </a:r>
            <a:r>
              <a:rPr lang="en"/>
              <a:t> </a:t>
            </a:r>
            <a:r>
              <a:rPr lang="en" sz="1100">
                <a:solidFill>
                  <a:srgbClr val="0000FF"/>
                </a:solidFill>
              </a:rPr>
              <a:t>(How your bones and skeleton works: KidsHealth.org)</a:t>
            </a:r>
            <a:endParaRPr sz="1100">
              <a:solidFill>
                <a:srgbClr val="0000FF"/>
              </a:solidFill>
            </a:endParaRPr>
          </a:p>
          <a:p>
            <a:pPr marL="0" lvl="0" indent="0">
              <a:spcBef>
                <a:spcPts val="900"/>
              </a:spcBef>
              <a:spcAft>
                <a:spcPts val="0"/>
              </a:spcAft>
              <a:buNone/>
            </a:pPr>
            <a:r>
              <a:rPr lang="en"/>
              <a:t> </a:t>
            </a:r>
            <a:endParaRPr/>
          </a:p>
        </p:txBody>
      </p:sp>
      <p:pic>
        <p:nvPicPr>
          <p:cNvPr id="247" name="Shape 24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392725" y="1845800"/>
            <a:ext cx="1179275" cy="187559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" name="Shape 252"/>
          <p:cNvSpPr txBox="1">
            <a:spLocks noGrp="1"/>
          </p:cNvSpPr>
          <p:nvPr>
            <p:ph type="title"/>
          </p:nvPr>
        </p:nvSpPr>
        <p:spPr>
          <a:xfrm>
            <a:off x="822960" y="214952"/>
            <a:ext cx="7543800" cy="1088100"/>
          </a:xfrm>
          <a:prstGeom prst="rect">
            <a:avLst/>
          </a:prstGeom>
        </p:spPr>
        <p:txBody>
          <a:bodyPr spcFirstLastPara="1" wrap="square" lIns="68575" tIns="68575" rIns="68575" bIns="68575" anchor="b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solidFill>
                  <a:srgbClr val="FF0000"/>
                </a:solidFill>
              </a:rPr>
              <a:t>       Healthy Bones and Skeletal System</a:t>
            </a:r>
            <a:endParaRPr b="1">
              <a:solidFill>
                <a:srgbClr val="FF0000"/>
              </a:solidFill>
            </a:endParaRPr>
          </a:p>
        </p:txBody>
      </p:sp>
      <p:pic>
        <p:nvPicPr>
          <p:cNvPr id="253" name="Shape 25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-234275" y="2334650"/>
            <a:ext cx="4277475" cy="2386525"/>
          </a:xfrm>
          <a:prstGeom prst="rect">
            <a:avLst/>
          </a:prstGeom>
          <a:noFill/>
          <a:ln>
            <a:noFill/>
          </a:ln>
        </p:spPr>
      </p:pic>
      <p:sp>
        <p:nvSpPr>
          <p:cNvPr id="254" name="Shape 254"/>
          <p:cNvSpPr/>
          <p:nvPr/>
        </p:nvSpPr>
        <p:spPr>
          <a:xfrm>
            <a:off x="2962075" y="1094350"/>
            <a:ext cx="1751100" cy="1189200"/>
          </a:xfrm>
          <a:prstGeom prst="cloudCallout">
            <a:avLst>
              <a:gd name="adj1" fmla="val -20833"/>
              <a:gd name="adj2" fmla="val 62500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5" name="Shape 255"/>
          <p:cNvSpPr txBox="1"/>
          <p:nvPr/>
        </p:nvSpPr>
        <p:spPr>
          <a:xfrm>
            <a:off x="3013150" y="1349725"/>
            <a:ext cx="1648800" cy="65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solidFill>
                  <a:srgbClr val="0000FF"/>
                </a:solidFill>
              </a:rPr>
              <a:t>Exercise makes bones stronger</a:t>
            </a:r>
            <a:endParaRPr b="1">
              <a:solidFill>
                <a:srgbClr val="0000FF"/>
              </a:solidFill>
            </a:endParaRPr>
          </a:p>
        </p:txBody>
      </p:sp>
      <p:pic>
        <p:nvPicPr>
          <p:cNvPr id="256" name="Shape 25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043200" y="2626475"/>
            <a:ext cx="2686024" cy="2074950"/>
          </a:xfrm>
          <a:prstGeom prst="rect">
            <a:avLst/>
          </a:prstGeom>
          <a:noFill/>
          <a:ln>
            <a:noFill/>
          </a:ln>
        </p:spPr>
      </p:pic>
      <p:sp>
        <p:nvSpPr>
          <p:cNvPr id="257" name="Shape 257"/>
          <p:cNvSpPr/>
          <p:nvPr/>
        </p:nvSpPr>
        <p:spPr>
          <a:xfrm>
            <a:off x="5059250" y="1123550"/>
            <a:ext cx="2162700" cy="1423500"/>
          </a:xfrm>
          <a:prstGeom prst="cloudCallout">
            <a:avLst>
              <a:gd name="adj1" fmla="val -20833"/>
              <a:gd name="adj2" fmla="val 62500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8" name="Shape 258"/>
          <p:cNvSpPr txBox="1"/>
          <p:nvPr/>
        </p:nvSpPr>
        <p:spPr>
          <a:xfrm>
            <a:off x="5089400" y="1254750"/>
            <a:ext cx="2082300" cy="65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solidFill>
                  <a:srgbClr val="0000FF"/>
                </a:solidFill>
              </a:rPr>
              <a:t>Healthy diet builds strong bones especially foods high in Calcium and Vitamin D</a:t>
            </a:r>
            <a:endParaRPr b="1">
              <a:solidFill>
                <a:srgbClr val="0000FF"/>
              </a:solidFill>
            </a:endParaRPr>
          </a:p>
        </p:txBody>
      </p:sp>
      <p:pic>
        <p:nvPicPr>
          <p:cNvPr id="259" name="Shape 259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842723" y="3011866"/>
            <a:ext cx="2162675" cy="1530883"/>
          </a:xfrm>
          <a:prstGeom prst="rect">
            <a:avLst/>
          </a:prstGeom>
          <a:noFill/>
          <a:ln>
            <a:noFill/>
          </a:ln>
        </p:spPr>
      </p:pic>
      <p:sp>
        <p:nvSpPr>
          <p:cNvPr id="260" name="Shape 260"/>
          <p:cNvSpPr/>
          <p:nvPr/>
        </p:nvSpPr>
        <p:spPr>
          <a:xfrm>
            <a:off x="7098750" y="1437250"/>
            <a:ext cx="1991700" cy="1314900"/>
          </a:xfrm>
          <a:prstGeom prst="cloudCallout">
            <a:avLst>
              <a:gd name="adj1" fmla="val -20833"/>
              <a:gd name="adj2" fmla="val 62500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1" name="Shape 261"/>
          <p:cNvSpPr txBox="1"/>
          <p:nvPr/>
        </p:nvSpPr>
        <p:spPr>
          <a:xfrm>
            <a:off x="7222775" y="1583175"/>
            <a:ext cx="1713000" cy="795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solidFill>
                  <a:srgbClr val="0000FF"/>
                </a:solidFill>
              </a:rPr>
              <a:t>During sleep, your bone cells regenerate and grow new bone</a:t>
            </a:r>
            <a:endParaRPr b="1">
              <a:solidFill>
                <a:srgbClr val="0000FF"/>
              </a:solidFill>
            </a:endParaRPr>
          </a:p>
        </p:txBody>
      </p:sp>
      <p:sp>
        <p:nvSpPr>
          <p:cNvPr id="262" name="Shape 262"/>
          <p:cNvSpPr txBox="1"/>
          <p:nvPr/>
        </p:nvSpPr>
        <p:spPr>
          <a:xfrm>
            <a:off x="0" y="1469000"/>
            <a:ext cx="1349700" cy="153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 </a:t>
            </a:r>
            <a:endParaRPr/>
          </a:p>
        </p:txBody>
      </p:sp>
      <p:pic>
        <p:nvPicPr>
          <p:cNvPr id="263" name="Shape 263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115525" y="1189275"/>
            <a:ext cx="1189200" cy="1189200"/>
          </a:xfrm>
          <a:prstGeom prst="rect">
            <a:avLst/>
          </a:prstGeom>
          <a:noFill/>
          <a:ln>
            <a:noFill/>
          </a:ln>
        </p:spPr>
      </p:pic>
      <p:sp>
        <p:nvSpPr>
          <p:cNvPr id="264" name="Shape 264"/>
          <p:cNvSpPr/>
          <p:nvPr/>
        </p:nvSpPr>
        <p:spPr>
          <a:xfrm>
            <a:off x="0" y="-65650"/>
            <a:ext cx="1991700" cy="1189200"/>
          </a:xfrm>
          <a:prstGeom prst="cloudCallout">
            <a:avLst>
              <a:gd name="adj1" fmla="val -20833"/>
              <a:gd name="adj2" fmla="val 62500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5" name="Shape 265"/>
          <p:cNvSpPr txBox="1"/>
          <p:nvPr/>
        </p:nvSpPr>
        <p:spPr>
          <a:xfrm>
            <a:off x="0" y="94875"/>
            <a:ext cx="1871400" cy="65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solidFill>
                  <a:srgbClr val="0000FF"/>
                </a:solidFill>
              </a:rPr>
              <a:t>Sun is a great source of Vitamin D which makes bones stronger. </a:t>
            </a:r>
            <a:endParaRPr b="1">
              <a:solidFill>
                <a:srgbClr val="0000FF"/>
              </a:solidFill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" name="Shape 270"/>
          <p:cNvSpPr txBox="1">
            <a:spLocks noGrp="1"/>
          </p:cNvSpPr>
          <p:nvPr>
            <p:ph type="title"/>
          </p:nvPr>
        </p:nvSpPr>
        <p:spPr>
          <a:xfrm>
            <a:off x="822960" y="214952"/>
            <a:ext cx="7543800" cy="1088100"/>
          </a:xfrm>
          <a:prstGeom prst="rect">
            <a:avLst/>
          </a:prstGeom>
        </p:spPr>
        <p:txBody>
          <a:bodyPr spcFirstLastPara="1" wrap="square" lIns="68575" tIns="68575" rIns="68575" bIns="68575" anchor="b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solidFill>
                  <a:srgbClr val="FF0000"/>
                </a:solidFill>
              </a:rPr>
              <a:t>What Should I Do? </a:t>
            </a:r>
            <a:endParaRPr b="1">
              <a:solidFill>
                <a:srgbClr val="FF0000"/>
              </a:solidFill>
            </a:endParaRPr>
          </a:p>
        </p:txBody>
      </p:sp>
      <p:sp>
        <p:nvSpPr>
          <p:cNvPr id="271" name="Shape 271"/>
          <p:cNvSpPr txBox="1">
            <a:spLocks noGrp="1"/>
          </p:cNvSpPr>
          <p:nvPr>
            <p:ph type="body" idx="1"/>
          </p:nvPr>
        </p:nvSpPr>
        <p:spPr>
          <a:xfrm>
            <a:off x="822960" y="1384300"/>
            <a:ext cx="7543800" cy="3017400"/>
          </a:xfrm>
          <a:prstGeom prst="rect">
            <a:avLst/>
          </a:prstGeom>
        </p:spPr>
        <p:txBody>
          <a:bodyPr spcFirstLastPara="1" wrap="square" lIns="68575" tIns="68575" rIns="68575" bIns="68575" anchor="t" anchorCtr="0">
            <a:noAutofit/>
          </a:bodyPr>
          <a:lstStyle/>
          <a:p>
            <a:pPr marL="0" lvl="0" indent="0">
              <a:spcBef>
                <a:spcPts val="900"/>
              </a:spcBef>
              <a:spcAft>
                <a:spcPts val="0"/>
              </a:spcAft>
              <a:buNone/>
            </a:pPr>
            <a:r>
              <a:rPr lang="en" sz="2400" b="1">
                <a:solidFill>
                  <a:srgbClr val="0000FF"/>
                </a:solidFill>
              </a:rPr>
              <a:t>My grandma always tells me to keep my bones strong. I’m trying to decide on an afternoon snack. I could make a smoothie with fruit, vegetables, almond milk, and yogurt or have chips and a soda. Which would help strengthen my bones? </a:t>
            </a:r>
            <a:endParaRPr sz="2400" b="1">
              <a:solidFill>
                <a:srgbClr val="0000FF"/>
              </a:solidFill>
            </a:endParaRPr>
          </a:p>
          <a:p>
            <a:pPr marL="0" lvl="0" indent="0">
              <a:spcBef>
                <a:spcPts val="900"/>
              </a:spcBef>
              <a:spcAft>
                <a:spcPts val="0"/>
              </a:spcAft>
              <a:buNone/>
            </a:pPr>
            <a:r>
              <a:rPr lang="en" sz="2400" b="1">
                <a:solidFill>
                  <a:srgbClr val="0000FF"/>
                </a:solidFill>
              </a:rPr>
              <a:t>What should I do? </a:t>
            </a:r>
            <a:endParaRPr sz="2400" b="1">
              <a:solidFill>
                <a:srgbClr val="0000FF"/>
              </a:solidFill>
            </a:endParaRPr>
          </a:p>
        </p:txBody>
      </p:sp>
      <p:pic>
        <p:nvPicPr>
          <p:cNvPr id="272" name="Shape 27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968175" y="3064200"/>
            <a:ext cx="893800" cy="19260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" name="Shape 277"/>
          <p:cNvSpPr txBox="1">
            <a:spLocks noGrp="1"/>
          </p:cNvSpPr>
          <p:nvPr>
            <p:ph type="title"/>
          </p:nvPr>
        </p:nvSpPr>
        <p:spPr>
          <a:xfrm>
            <a:off x="822960" y="214952"/>
            <a:ext cx="7543800" cy="1088100"/>
          </a:xfrm>
          <a:prstGeom prst="rect">
            <a:avLst/>
          </a:prstGeom>
        </p:spPr>
        <p:txBody>
          <a:bodyPr spcFirstLastPara="1" wrap="square" lIns="68575" tIns="68575" rIns="68575" bIns="68575" anchor="b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solidFill>
                  <a:srgbClr val="0000FF"/>
                </a:solidFill>
              </a:rPr>
              <a:t>Strong bones = Foods high in Calcium</a:t>
            </a:r>
            <a:endParaRPr b="1">
              <a:solidFill>
                <a:srgbClr val="0000FF"/>
              </a:solidFill>
            </a:endParaRPr>
          </a:p>
        </p:txBody>
      </p:sp>
      <p:pic>
        <p:nvPicPr>
          <p:cNvPr id="278" name="Shape 27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0250" y="2415925"/>
            <a:ext cx="2286000" cy="2286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79" name="Shape 27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226825" y="2477840"/>
            <a:ext cx="2419350" cy="21621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80" name="Shape 280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297175" y="2940397"/>
            <a:ext cx="2470825" cy="16025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81" name="Shape 281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1654125" y="1420838"/>
            <a:ext cx="2286000" cy="995087"/>
          </a:xfrm>
          <a:prstGeom prst="rect">
            <a:avLst/>
          </a:prstGeom>
          <a:noFill/>
          <a:ln>
            <a:noFill/>
          </a:ln>
        </p:spPr>
      </p:pic>
      <p:pic>
        <p:nvPicPr>
          <p:cNvPr id="282" name="Shape 282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7047700" y="2730324"/>
            <a:ext cx="1914725" cy="1940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83" name="Shape 283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5099726" y="1320659"/>
            <a:ext cx="1914725" cy="160213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8" name="Shape 288"/>
          <p:cNvSpPr txBox="1">
            <a:spLocks noGrp="1"/>
          </p:cNvSpPr>
          <p:nvPr>
            <p:ph type="title"/>
          </p:nvPr>
        </p:nvSpPr>
        <p:spPr>
          <a:xfrm>
            <a:off x="822960" y="214952"/>
            <a:ext cx="7543800" cy="1088100"/>
          </a:xfrm>
          <a:prstGeom prst="rect">
            <a:avLst/>
          </a:prstGeom>
        </p:spPr>
        <p:txBody>
          <a:bodyPr spcFirstLastPara="1" wrap="square" lIns="68575" tIns="68575" rIns="68575" bIns="68575" anchor="b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solidFill>
                  <a:srgbClr val="FF0000"/>
                </a:solidFill>
              </a:rPr>
              <a:t>Consequences</a:t>
            </a:r>
            <a:endParaRPr b="1">
              <a:solidFill>
                <a:srgbClr val="FF0000"/>
              </a:solidFill>
            </a:endParaRPr>
          </a:p>
        </p:txBody>
      </p:sp>
      <p:sp>
        <p:nvSpPr>
          <p:cNvPr id="289" name="Shape 289"/>
          <p:cNvSpPr txBox="1">
            <a:spLocks noGrp="1"/>
          </p:cNvSpPr>
          <p:nvPr>
            <p:ph type="body" idx="1"/>
          </p:nvPr>
        </p:nvSpPr>
        <p:spPr>
          <a:xfrm>
            <a:off x="822950" y="1225675"/>
            <a:ext cx="7543800" cy="3176100"/>
          </a:xfrm>
          <a:prstGeom prst="rect">
            <a:avLst/>
          </a:prstGeom>
        </p:spPr>
        <p:txBody>
          <a:bodyPr spcFirstLastPara="1" wrap="square" lIns="68575" tIns="68575" rIns="68575" bIns="68575" anchor="t" anchorCtr="0">
            <a:noAutofit/>
          </a:bodyPr>
          <a:lstStyle/>
          <a:p>
            <a:pPr marL="0" lvl="0" indent="0"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2400" b="1">
                <a:solidFill>
                  <a:srgbClr val="0000FF"/>
                </a:solidFill>
              </a:rPr>
              <a:t>If you don’t take care of your skeletal system, there may be consequences today and as you age.</a:t>
            </a:r>
            <a:endParaRPr/>
          </a:p>
        </p:txBody>
      </p:sp>
      <p:pic>
        <p:nvPicPr>
          <p:cNvPr id="290" name="Shape 29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013050" y="2223275"/>
            <a:ext cx="1793374" cy="2920226"/>
          </a:xfrm>
          <a:prstGeom prst="rect">
            <a:avLst/>
          </a:prstGeom>
          <a:noFill/>
          <a:ln>
            <a:noFill/>
          </a:ln>
        </p:spPr>
      </p:pic>
      <p:pic>
        <p:nvPicPr>
          <p:cNvPr id="291" name="Shape 29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123550" y="2126725"/>
            <a:ext cx="2662925" cy="2608225"/>
          </a:xfrm>
          <a:prstGeom prst="rect">
            <a:avLst/>
          </a:prstGeom>
          <a:noFill/>
          <a:ln>
            <a:noFill/>
          </a:ln>
        </p:spPr>
      </p:pic>
      <p:sp>
        <p:nvSpPr>
          <p:cNvPr id="292" name="Shape 292"/>
          <p:cNvSpPr/>
          <p:nvPr/>
        </p:nvSpPr>
        <p:spPr>
          <a:xfrm>
            <a:off x="3567625" y="2320050"/>
            <a:ext cx="1743600" cy="1088100"/>
          </a:xfrm>
          <a:prstGeom prst="wedgeEllipseCallout">
            <a:avLst>
              <a:gd name="adj1" fmla="val -20833"/>
              <a:gd name="adj2" fmla="val 62500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3" name="Shape 293"/>
          <p:cNvSpPr txBox="1"/>
          <p:nvPr/>
        </p:nvSpPr>
        <p:spPr>
          <a:xfrm>
            <a:off x="3793775" y="2560800"/>
            <a:ext cx="1254900" cy="49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solidFill>
                  <a:srgbClr val="0000FF"/>
                </a:solidFill>
              </a:rPr>
              <a:t>Weak bones break easier</a:t>
            </a:r>
            <a:endParaRPr b="1">
              <a:solidFill>
                <a:srgbClr val="0000FF"/>
              </a:solidFill>
            </a:endParaRPr>
          </a:p>
        </p:txBody>
      </p:sp>
      <p:sp>
        <p:nvSpPr>
          <p:cNvPr id="294" name="Shape 294"/>
          <p:cNvSpPr/>
          <p:nvPr/>
        </p:nvSpPr>
        <p:spPr>
          <a:xfrm>
            <a:off x="7076075" y="1786675"/>
            <a:ext cx="1743600" cy="1088100"/>
          </a:xfrm>
          <a:prstGeom prst="wedgeEllipseCallout">
            <a:avLst>
              <a:gd name="adj1" fmla="val -20833"/>
              <a:gd name="adj2" fmla="val 62500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5" name="Shape 295"/>
          <p:cNvSpPr txBox="1"/>
          <p:nvPr/>
        </p:nvSpPr>
        <p:spPr>
          <a:xfrm>
            <a:off x="7251975" y="1918775"/>
            <a:ext cx="1444500" cy="64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solidFill>
                  <a:srgbClr val="0000FF"/>
                </a:solidFill>
              </a:rPr>
              <a:t>Osteoporosis (weak bones) as an older adult</a:t>
            </a:r>
            <a:endParaRPr b="1">
              <a:solidFill>
                <a:srgbClr val="0000FF"/>
              </a:solidFill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0" name="Shape 300"/>
          <p:cNvSpPr txBox="1">
            <a:spLocks noGrp="1"/>
          </p:cNvSpPr>
          <p:nvPr>
            <p:ph type="title"/>
          </p:nvPr>
        </p:nvSpPr>
        <p:spPr>
          <a:xfrm>
            <a:off x="822960" y="214952"/>
            <a:ext cx="7543800" cy="1088100"/>
          </a:xfrm>
          <a:prstGeom prst="rect">
            <a:avLst/>
          </a:prstGeom>
        </p:spPr>
        <p:txBody>
          <a:bodyPr spcFirstLastPara="1" wrap="square" lIns="68575" tIns="68575" rIns="68575" bIns="68575" anchor="b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solidFill>
                  <a:srgbClr val="FF0000"/>
                </a:solidFill>
              </a:rPr>
              <a:t>Can You Help Me? </a:t>
            </a:r>
            <a:endParaRPr b="1">
              <a:solidFill>
                <a:srgbClr val="FF0000"/>
              </a:solidFill>
            </a:endParaRPr>
          </a:p>
        </p:txBody>
      </p:sp>
      <p:sp>
        <p:nvSpPr>
          <p:cNvPr id="301" name="Shape 301"/>
          <p:cNvSpPr txBox="1">
            <a:spLocks noGrp="1"/>
          </p:cNvSpPr>
          <p:nvPr>
            <p:ph type="body" idx="1"/>
          </p:nvPr>
        </p:nvSpPr>
        <p:spPr>
          <a:xfrm>
            <a:off x="822950" y="1167325"/>
            <a:ext cx="7543800" cy="3311700"/>
          </a:xfrm>
          <a:prstGeom prst="rect">
            <a:avLst/>
          </a:prstGeom>
        </p:spPr>
        <p:txBody>
          <a:bodyPr spcFirstLastPara="1" wrap="square" lIns="68575" tIns="68575" rIns="68575" bIns="68575" anchor="t" anchorCtr="0">
            <a:noAutofit/>
          </a:bodyPr>
          <a:lstStyle/>
          <a:p>
            <a:pPr marL="0" lvl="0" indent="0">
              <a:spcBef>
                <a:spcPts val="900"/>
              </a:spcBef>
              <a:spcAft>
                <a:spcPts val="0"/>
              </a:spcAft>
              <a:buNone/>
            </a:pPr>
            <a:r>
              <a:rPr lang="en" sz="2400" b="1">
                <a:solidFill>
                  <a:srgbClr val="0000FF"/>
                </a:solidFill>
              </a:rPr>
              <a:t>Climbing, jumping, running, and going across the monkey bars requires strength. What inside the body makes me strong? </a:t>
            </a:r>
            <a:endParaRPr sz="2400" b="1">
              <a:solidFill>
                <a:srgbClr val="0000FF"/>
              </a:solidFill>
            </a:endParaRPr>
          </a:p>
        </p:txBody>
      </p:sp>
      <p:pic>
        <p:nvPicPr>
          <p:cNvPr id="302" name="Shape 30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34450" y="2061950"/>
            <a:ext cx="1597000" cy="26000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" name="Shape 307"/>
          <p:cNvSpPr txBox="1">
            <a:spLocks noGrp="1"/>
          </p:cNvSpPr>
          <p:nvPr>
            <p:ph type="title"/>
          </p:nvPr>
        </p:nvSpPr>
        <p:spPr>
          <a:xfrm>
            <a:off x="822960" y="214952"/>
            <a:ext cx="7543800" cy="1088100"/>
          </a:xfrm>
          <a:prstGeom prst="rect">
            <a:avLst/>
          </a:prstGeom>
        </p:spPr>
        <p:txBody>
          <a:bodyPr spcFirstLastPara="1" wrap="square" lIns="68575" tIns="68575" rIns="68575" bIns="68575" anchor="b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0" b="1">
                <a:solidFill>
                  <a:srgbClr val="FF0000"/>
                </a:solidFill>
              </a:rPr>
              <a:t>Muscles</a:t>
            </a:r>
            <a:endParaRPr sz="6000" b="1">
              <a:solidFill>
                <a:srgbClr val="FF0000"/>
              </a:solidFill>
            </a:endParaRPr>
          </a:p>
        </p:txBody>
      </p:sp>
      <p:pic>
        <p:nvPicPr>
          <p:cNvPr id="308" name="Shape 30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560301" y="469475"/>
            <a:ext cx="5137950" cy="42045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3" name="Shape 313"/>
          <p:cNvSpPr txBox="1">
            <a:spLocks noGrp="1"/>
          </p:cNvSpPr>
          <p:nvPr>
            <p:ph type="title"/>
          </p:nvPr>
        </p:nvSpPr>
        <p:spPr>
          <a:xfrm>
            <a:off x="822960" y="214952"/>
            <a:ext cx="7543800" cy="1088100"/>
          </a:xfrm>
          <a:prstGeom prst="rect">
            <a:avLst/>
          </a:prstGeom>
        </p:spPr>
        <p:txBody>
          <a:bodyPr spcFirstLastPara="1" wrap="square" lIns="68575" tIns="68575" rIns="68575" bIns="68575" anchor="b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solidFill>
                  <a:srgbClr val="FF0000"/>
                </a:solidFill>
              </a:rPr>
              <a:t>Muscular System</a:t>
            </a:r>
            <a:endParaRPr b="1">
              <a:solidFill>
                <a:srgbClr val="FF0000"/>
              </a:solidFill>
            </a:endParaRPr>
          </a:p>
        </p:txBody>
      </p:sp>
      <p:sp>
        <p:nvSpPr>
          <p:cNvPr id="314" name="Shape 314"/>
          <p:cNvSpPr txBox="1">
            <a:spLocks noGrp="1"/>
          </p:cNvSpPr>
          <p:nvPr>
            <p:ph type="body" idx="1"/>
          </p:nvPr>
        </p:nvSpPr>
        <p:spPr>
          <a:xfrm>
            <a:off x="678500" y="1303050"/>
            <a:ext cx="7901400" cy="3098700"/>
          </a:xfrm>
          <a:prstGeom prst="rect">
            <a:avLst/>
          </a:prstGeom>
        </p:spPr>
        <p:txBody>
          <a:bodyPr spcFirstLastPara="1" wrap="square" lIns="68575" tIns="68575" rIns="68575" bIns="68575" anchor="t" anchorCtr="0">
            <a:noAutofit/>
          </a:bodyPr>
          <a:lstStyle/>
          <a:p>
            <a:pPr marL="0" lvl="0" indent="0" rtl="0">
              <a:spcBef>
                <a:spcPts val="900"/>
              </a:spcBef>
              <a:spcAft>
                <a:spcPts val="0"/>
              </a:spcAft>
              <a:buNone/>
            </a:pPr>
            <a:r>
              <a:rPr lang="en" sz="2400" b="1" dirty="0">
                <a:solidFill>
                  <a:srgbClr val="0000FF"/>
                </a:solidFill>
              </a:rPr>
              <a:t>About 700 muscles form the human muscular system and are responsible for movement (with the bones). </a:t>
            </a:r>
            <a:endParaRPr sz="2400" b="1" dirty="0">
              <a:solidFill>
                <a:srgbClr val="0000FF"/>
              </a:solidFill>
            </a:endParaRPr>
          </a:p>
          <a:p>
            <a:pPr marL="0" lvl="0" indent="0" rtl="0">
              <a:spcBef>
                <a:spcPts val="900"/>
              </a:spcBef>
              <a:spcAft>
                <a:spcPts val="0"/>
              </a:spcAft>
              <a:buNone/>
            </a:pPr>
            <a:endParaRPr dirty="0"/>
          </a:p>
          <a:p>
            <a:pPr marL="0" lvl="0" indent="0" rtl="0">
              <a:spcBef>
                <a:spcPts val="900"/>
              </a:spcBef>
              <a:spcAft>
                <a:spcPts val="0"/>
              </a:spcAft>
              <a:buNone/>
            </a:pPr>
            <a:endParaRPr dirty="0"/>
          </a:p>
          <a:p>
            <a:pPr marL="0" lvl="0" indent="0" rtl="0">
              <a:spcBef>
                <a:spcPts val="900"/>
              </a:spcBef>
              <a:spcAft>
                <a:spcPts val="0"/>
              </a:spcAft>
              <a:buNone/>
            </a:pPr>
            <a:endParaRPr dirty="0"/>
          </a:p>
          <a:p>
            <a:pPr marL="0" lvl="0" indent="0" rtl="0">
              <a:spcBef>
                <a:spcPts val="900"/>
              </a:spcBef>
              <a:spcAft>
                <a:spcPts val="0"/>
              </a:spcAft>
              <a:buNone/>
            </a:pPr>
            <a:endParaRPr dirty="0"/>
          </a:p>
          <a:p>
            <a:pPr marL="0" lvl="0" indent="0" rtl="0">
              <a:spcBef>
                <a:spcPts val="900"/>
              </a:spcBef>
              <a:spcAft>
                <a:spcPts val="0"/>
              </a:spcAft>
              <a:buNone/>
            </a:pPr>
            <a:endParaRPr dirty="0"/>
          </a:p>
          <a:p>
            <a:pPr marL="0" lvl="0" indent="0" rtl="0">
              <a:spcBef>
                <a:spcPts val="900"/>
              </a:spcBef>
              <a:spcAft>
                <a:spcPts val="0"/>
              </a:spcAft>
              <a:buNone/>
            </a:pPr>
            <a:r>
              <a:rPr lang="en" sz="2400" b="1" dirty="0">
                <a:solidFill>
                  <a:srgbClr val="0000FF"/>
                </a:solidFill>
              </a:rPr>
              <a:t>Watch the video to see how your muscular system works:</a:t>
            </a:r>
            <a:endParaRPr sz="2400" b="1" dirty="0">
              <a:solidFill>
                <a:srgbClr val="0000FF"/>
              </a:solidFill>
            </a:endParaRPr>
          </a:p>
          <a:p>
            <a:pPr marL="0" lvl="0" indent="0">
              <a:spcBef>
                <a:spcPts val="900"/>
              </a:spcBef>
              <a:spcAft>
                <a:spcPts val="0"/>
              </a:spcAft>
              <a:buNone/>
            </a:pPr>
            <a:r>
              <a:rPr lang="en" u="sng" dirty="0">
                <a:solidFill>
                  <a:schemeClr val="hlink"/>
                </a:solidFill>
                <a:hlinkClick r:id="rId3"/>
              </a:rPr>
              <a:t>https://www.youtube.com/watch?v=f_F5UwtdPOc</a:t>
            </a:r>
            <a:r>
              <a:rPr lang="en" dirty="0"/>
              <a:t> </a:t>
            </a:r>
            <a:r>
              <a:rPr lang="en" sz="1100" dirty="0">
                <a:solidFill>
                  <a:srgbClr val="0000FF"/>
                </a:solidFill>
              </a:rPr>
              <a:t>(How your muscles work: </a:t>
            </a:r>
            <a:r>
              <a:rPr lang="en" sz="1100" dirty="0" err="1">
                <a:solidFill>
                  <a:srgbClr val="0000FF"/>
                </a:solidFill>
              </a:rPr>
              <a:t>KidsHealth.org</a:t>
            </a:r>
            <a:r>
              <a:rPr lang="en" sz="1100" dirty="0">
                <a:solidFill>
                  <a:srgbClr val="0000FF"/>
                </a:solidFill>
              </a:rPr>
              <a:t>)</a:t>
            </a:r>
            <a:endParaRPr sz="1100" dirty="0">
              <a:solidFill>
                <a:srgbClr val="0000FF"/>
              </a:solidFill>
            </a:endParaRPr>
          </a:p>
          <a:p>
            <a:pPr marL="0" lvl="0" indent="0" rtl="0">
              <a:spcBef>
                <a:spcPts val="900"/>
              </a:spcBef>
              <a:spcAft>
                <a:spcPts val="0"/>
              </a:spcAft>
              <a:buNone/>
            </a:pPr>
            <a:endParaRPr dirty="0"/>
          </a:p>
          <a:p>
            <a:pPr marL="0" lvl="0" indent="0" rtl="0">
              <a:spcBef>
                <a:spcPts val="900"/>
              </a:spcBef>
              <a:spcAft>
                <a:spcPts val="0"/>
              </a:spcAft>
              <a:buNone/>
            </a:pPr>
            <a:r>
              <a:rPr lang="en" dirty="0"/>
              <a:t> </a:t>
            </a:r>
            <a:endParaRPr dirty="0"/>
          </a:p>
        </p:txBody>
      </p:sp>
      <p:pic>
        <p:nvPicPr>
          <p:cNvPr id="315" name="Shape 31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297450" y="1810575"/>
            <a:ext cx="1974680" cy="1836392"/>
          </a:xfrm>
          <a:prstGeom prst="rect">
            <a:avLst/>
          </a:prstGeom>
          <a:noFill/>
          <a:ln>
            <a:noFill/>
          </a:ln>
        </p:spPr>
      </p:pic>
      <p:pic>
        <p:nvPicPr>
          <p:cNvPr id="316" name="Shape 316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2507398" y="2290874"/>
            <a:ext cx="1352221" cy="135609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Shape 162"/>
          <p:cNvSpPr txBox="1">
            <a:spLocks noGrp="1"/>
          </p:cNvSpPr>
          <p:nvPr>
            <p:ph type="title"/>
          </p:nvPr>
        </p:nvSpPr>
        <p:spPr>
          <a:xfrm>
            <a:off x="822960" y="214952"/>
            <a:ext cx="7543800" cy="1088100"/>
          </a:xfrm>
          <a:prstGeom prst="rect">
            <a:avLst/>
          </a:prstGeom>
        </p:spPr>
        <p:txBody>
          <a:bodyPr spcFirstLastPara="1" wrap="square" lIns="68575" tIns="68575" rIns="68575" bIns="68575" anchor="b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solidFill>
                  <a:srgbClr val="FF0000"/>
                </a:solidFill>
              </a:rPr>
              <a:t>Can You Help Me? </a:t>
            </a:r>
            <a:endParaRPr b="1">
              <a:solidFill>
                <a:srgbClr val="FF0000"/>
              </a:solidFill>
            </a:endParaRPr>
          </a:p>
        </p:txBody>
      </p:sp>
      <p:sp>
        <p:nvSpPr>
          <p:cNvPr id="163" name="Shape 163"/>
          <p:cNvSpPr txBox="1">
            <a:spLocks noGrp="1"/>
          </p:cNvSpPr>
          <p:nvPr>
            <p:ph type="body" idx="1"/>
          </p:nvPr>
        </p:nvSpPr>
        <p:spPr>
          <a:xfrm>
            <a:off x="822960" y="1384300"/>
            <a:ext cx="7543800" cy="3017400"/>
          </a:xfrm>
          <a:prstGeom prst="rect">
            <a:avLst/>
          </a:prstGeom>
        </p:spPr>
        <p:txBody>
          <a:bodyPr spcFirstLastPara="1" wrap="square" lIns="68575" tIns="68575" rIns="68575" bIns="68575" anchor="t" anchorCtr="0">
            <a:noAutofit/>
          </a:bodyPr>
          <a:lstStyle/>
          <a:p>
            <a:pPr marL="0" lvl="0" indent="0">
              <a:spcBef>
                <a:spcPts val="900"/>
              </a:spcBef>
              <a:spcAft>
                <a:spcPts val="0"/>
              </a:spcAft>
              <a:buNone/>
            </a:pPr>
            <a:r>
              <a:rPr lang="en" sz="2400" b="1">
                <a:solidFill>
                  <a:srgbClr val="0000FF"/>
                </a:solidFill>
              </a:rPr>
              <a:t>During exercise the heart and ____________ work together to pump blood with oxygen to the muscles of the body. </a:t>
            </a:r>
            <a:endParaRPr sz="2400" b="1">
              <a:solidFill>
                <a:srgbClr val="0000FF"/>
              </a:solidFill>
            </a:endParaRPr>
          </a:p>
          <a:p>
            <a:pPr marL="0" lvl="0" indent="0">
              <a:spcBef>
                <a:spcPts val="900"/>
              </a:spcBef>
              <a:spcAft>
                <a:spcPts val="0"/>
              </a:spcAft>
              <a:buNone/>
            </a:pPr>
            <a:endParaRPr/>
          </a:p>
          <a:p>
            <a:pPr marL="0" lvl="0" indent="0">
              <a:spcBef>
                <a:spcPts val="900"/>
              </a:spcBef>
              <a:spcAft>
                <a:spcPts val="0"/>
              </a:spcAft>
              <a:buNone/>
            </a:pPr>
            <a:endParaRPr/>
          </a:p>
          <a:p>
            <a:pPr marL="0" lvl="0" indent="0">
              <a:spcBef>
                <a:spcPts val="900"/>
              </a:spcBef>
              <a:spcAft>
                <a:spcPts val="0"/>
              </a:spcAft>
              <a:buNone/>
            </a:pPr>
            <a:r>
              <a:rPr lang="en"/>
              <a:t>									</a:t>
            </a:r>
            <a:r>
              <a:rPr lang="en" sz="6000">
                <a:solidFill>
                  <a:srgbClr val="0000FF"/>
                </a:solidFill>
              </a:rPr>
              <a:t>+</a:t>
            </a:r>
            <a:endParaRPr sz="6000">
              <a:solidFill>
                <a:srgbClr val="0000FF"/>
              </a:solidFill>
            </a:endParaRPr>
          </a:p>
          <a:p>
            <a:pPr marL="0" lvl="0" indent="0">
              <a:spcBef>
                <a:spcPts val="900"/>
              </a:spcBef>
              <a:spcAft>
                <a:spcPts val="0"/>
              </a:spcAft>
              <a:buNone/>
            </a:pPr>
            <a:endParaRPr/>
          </a:p>
          <a:p>
            <a:pPr marL="0" lvl="0" indent="0">
              <a:spcBef>
                <a:spcPts val="90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64" name="Shape 16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108750" y="2651275"/>
            <a:ext cx="1407325" cy="20544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65" name="Shape 16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948975" y="2728600"/>
            <a:ext cx="1109850" cy="19389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1" name="Shape 321"/>
          <p:cNvSpPr txBox="1">
            <a:spLocks noGrp="1"/>
          </p:cNvSpPr>
          <p:nvPr>
            <p:ph type="title"/>
          </p:nvPr>
        </p:nvSpPr>
        <p:spPr>
          <a:xfrm>
            <a:off x="822960" y="214952"/>
            <a:ext cx="7543800" cy="1088100"/>
          </a:xfrm>
          <a:prstGeom prst="rect">
            <a:avLst/>
          </a:prstGeom>
        </p:spPr>
        <p:txBody>
          <a:bodyPr spcFirstLastPara="1" wrap="square" lIns="68575" tIns="68575" rIns="68575" bIns="68575" anchor="b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solidFill>
                  <a:srgbClr val="FF0000"/>
                </a:solidFill>
              </a:rPr>
              <a:t>Healthy Muscles and Muscular System</a:t>
            </a:r>
            <a:endParaRPr b="1">
              <a:solidFill>
                <a:srgbClr val="FF0000"/>
              </a:solidFill>
            </a:endParaRPr>
          </a:p>
        </p:txBody>
      </p:sp>
      <p:sp>
        <p:nvSpPr>
          <p:cNvPr id="322" name="Shape 322"/>
          <p:cNvSpPr/>
          <p:nvPr/>
        </p:nvSpPr>
        <p:spPr>
          <a:xfrm>
            <a:off x="2653385" y="1132976"/>
            <a:ext cx="1751100" cy="1189200"/>
          </a:xfrm>
          <a:prstGeom prst="cloudCallout">
            <a:avLst>
              <a:gd name="adj1" fmla="val -20833"/>
              <a:gd name="adj2" fmla="val 62500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3" name="Shape 323"/>
          <p:cNvSpPr txBox="1"/>
          <p:nvPr/>
        </p:nvSpPr>
        <p:spPr>
          <a:xfrm>
            <a:off x="2747485" y="1361177"/>
            <a:ext cx="1713000" cy="65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 dirty="0">
                <a:solidFill>
                  <a:srgbClr val="0000FF"/>
                </a:solidFill>
              </a:rPr>
              <a:t>Exercise makes muscles stronger</a:t>
            </a:r>
            <a:endParaRPr b="1" dirty="0">
              <a:solidFill>
                <a:srgbClr val="0000FF"/>
              </a:solidFill>
            </a:endParaRPr>
          </a:p>
        </p:txBody>
      </p:sp>
      <p:pic>
        <p:nvPicPr>
          <p:cNvPr id="324" name="Shape 32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655601" y="2626475"/>
            <a:ext cx="2686024" cy="2074950"/>
          </a:xfrm>
          <a:prstGeom prst="rect">
            <a:avLst/>
          </a:prstGeom>
          <a:noFill/>
          <a:ln>
            <a:noFill/>
          </a:ln>
        </p:spPr>
      </p:pic>
      <p:sp>
        <p:nvSpPr>
          <p:cNvPr id="325" name="Shape 325"/>
          <p:cNvSpPr/>
          <p:nvPr/>
        </p:nvSpPr>
        <p:spPr>
          <a:xfrm>
            <a:off x="4969088" y="1198000"/>
            <a:ext cx="1751100" cy="1189200"/>
          </a:xfrm>
          <a:prstGeom prst="cloudCallout">
            <a:avLst>
              <a:gd name="adj1" fmla="val -20833"/>
              <a:gd name="adj2" fmla="val 62500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6" name="Shape 326"/>
          <p:cNvSpPr txBox="1"/>
          <p:nvPr/>
        </p:nvSpPr>
        <p:spPr>
          <a:xfrm>
            <a:off x="4952642" y="1339850"/>
            <a:ext cx="1807200" cy="57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 dirty="0">
                <a:solidFill>
                  <a:srgbClr val="0000FF"/>
                </a:solidFill>
              </a:rPr>
              <a:t>Healthy diet repairs muscles to make them stronger</a:t>
            </a:r>
            <a:endParaRPr b="1" dirty="0">
              <a:solidFill>
                <a:srgbClr val="0000FF"/>
              </a:solidFill>
            </a:endParaRPr>
          </a:p>
        </p:txBody>
      </p:sp>
      <p:pic>
        <p:nvPicPr>
          <p:cNvPr id="327" name="Shape 32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619439" y="3016226"/>
            <a:ext cx="2162675" cy="1530883"/>
          </a:xfrm>
          <a:prstGeom prst="rect">
            <a:avLst/>
          </a:prstGeom>
          <a:noFill/>
          <a:ln>
            <a:noFill/>
          </a:ln>
        </p:spPr>
      </p:pic>
      <p:sp>
        <p:nvSpPr>
          <p:cNvPr id="328" name="Shape 328"/>
          <p:cNvSpPr/>
          <p:nvPr/>
        </p:nvSpPr>
        <p:spPr>
          <a:xfrm>
            <a:off x="6833782" y="1500000"/>
            <a:ext cx="1991700" cy="1314900"/>
          </a:xfrm>
          <a:prstGeom prst="cloudCallout">
            <a:avLst>
              <a:gd name="adj1" fmla="val -20833"/>
              <a:gd name="adj2" fmla="val 62500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9" name="Shape 329"/>
          <p:cNvSpPr txBox="1"/>
          <p:nvPr/>
        </p:nvSpPr>
        <p:spPr>
          <a:xfrm>
            <a:off x="6990379" y="1612328"/>
            <a:ext cx="1713000" cy="795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 dirty="0">
                <a:solidFill>
                  <a:srgbClr val="0000FF"/>
                </a:solidFill>
              </a:rPr>
              <a:t>During sleep, your muscles recover and repair</a:t>
            </a:r>
            <a:endParaRPr b="1" dirty="0">
              <a:solidFill>
                <a:srgbClr val="0000FF"/>
              </a:solidFill>
            </a:endParaRPr>
          </a:p>
        </p:txBody>
      </p:sp>
      <p:sp>
        <p:nvSpPr>
          <p:cNvPr id="330" name="Shape 330"/>
          <p:cNvSpPr txBox="1"/>
          <p:nvPr/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 </a:t>
            </a:r>
            <a:endParaRPr/>
          </a:p>
        </p:txBody>
      </p:sp>
      <p:pic>
        <p:nvPicPr>
          <p:cNvPr id="331" name="Shape 331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90598" y="1349725"/>
            <a:ext cx="2286714" cy="2074951"/>
          </a:xfrm>
          <a:prstGeom prst="rect">
            <a:avLst/>
          </a:prstGeom>
          <a:noFill/>
          <a:ln>
            <a:noFill/>
          </a:ln>
        </p:spPr>
      </p:pic>
      <p:pic>
        <p:nvPicPr>
          <p:cNvPr id="332" name="Shape 332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483791" y="3397379"/>
            <a:ext cx="2286726" cy="130404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" name="Shape 337"/>
          <p:cNvSpPr txBox="1">
            <a:spLocks noGrp="1"/>
          </p:cNvSpPr>
          <p:nvPr>
            <p:ph type="title"/>
          </p:nvPr>
        </p:nvSpPr>
        <p:spPr>
          <a:xfrm>
            <a:off x="822960" y="214952"/>
            <a:ext cx="7543800" cy="1088100"/>
          </a:xfrm>
          <a:prstGeom prst="rect">
            <a:avLst/>
          </a:prstGeom>
        </p:spPr>
        <p:txBody>
          <a:bodyPr spcFirstLastPara="1" wrap="square" lIns="68575" tIns="68575" rIns="68575" bIns="68575" anchor="b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solidFill>
                  <a:srgbClr val="FF0000"/>
                </a:solidFill>
              </a:rPr>
              <a:t>Consequences</a:t>
            </a:r>
            <a:endParaRPr b="1">
              <a:solidFill>
                <a:srgbClr val="FF0000"/>
              </a:solidFill>
            </a:endParaRPr>
          </a:p>
        </p:txBody>
      </p:sp>
      <p:sp>
        <p:nvSpPr>
          <p:cNvPr id="338" name="Shape 338"/>
          <p:cNvSpPr txBox="1">
            <a:spLocks noGrp="1"/>
          </p:cNvSpPr>
          <p:nvPr>
            <p:ph type="body" idx="1"/>
          </p:nvPr>
        </p:nvSpPr>
        <p:spPr>
          <a:xfrm>
            <a:off x="822950" y="1225675"/>
            <a:ext cx="7543800" cy="3176100"/>
          </a:xfrm>
          <a:prstGeom prst="rect">
            <a:avLst/>
          </a:prstGeom>
        </p:spPr>
        <p:txBody>
          <a:bodyPr spcFirstLastPara="1" wrap="square" lIns="68575" tIns="68575" rIns="68575" bIns="68575" anchor="t" anchorCtr="0">
            <a:noAutofit/>
          </a:bodyPr>
          <a:lstStyle/>
          <a:p>
            <a:pPr marL="0" lvl="0" indent="0" rtl="0">
              <a:spcBef>
                <a:spcPts val="900"/>
              </a:spcBef>
              <a:spcAft>
                <a:spcPts val="0"/>
              </a:spcAft>
              <a:buNone/>
            </a:pPr>
            <a:r>
              <a:rPr lang="en" sz="2400" b="1">
                <a:solidFill>
                  <a:srgbClr val="0000FF"/>
                </a:solidFill>
              </a:rPr>
              <a:t>If you don’t take care of your muscular system, there may be consequences today and as you age.</a:t>
            </a:r>
            <a:endParaRPr/>
          </a:p>
        </p:txBody>
      </p:sp>
      <p:sp>
        <p:nvSpPr>
          <p:cNvPr id="339" name="Shape 339"/>
          <p:cNvSpPr/>
          <p:nvPr/>
        </p:nvSpPr>
        <p:spPr>
          <a:xfrm>
            <a:off x="1982850" y="1991325"/>
            <a:ext cx="1743600" cy="1088100"/>
          </a:xfrm>
          <a:prstGeom prst="wedgeEllipseCallout">
            <a:avLst>
              <a:gd name="adj1" fmla="val -20833"/>
              <a:gd name="adj2" fmla="val 62500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0" name="Shape 340"/>
          <p:cNvSpPr txBox="1"/>
          <p:nvPr/>
        </p:nvSpPr>
        <p:spPr>
          <a:xfrm>
            <a:off x="2071356" y="2321793"/>
            <a:ext cx="1517700" cy="37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 dirty="0">
                <a:solidFill>
                  <a:srgbClr val="0000FF"/>
                </a:solidFill>
              </a:rPr>
              <a:t>Weak muscles </a:t>
            </a:r>
            <a:endParaRPr b="1" dirty="0">
              <a:solidFill>
                <a:srgbClr val="0000FF"/>
              </a:solidFill>
            </a:endParaRPr>
          </a:p>
        </p:txBody>
      </p:sp>
      <p:sp>
        <p:nvSpPr>
          <p:cNvPr id="341" name="Shape 341"/>
          <p:cNvSpPr/>
          <p:nvPr/>
        </p:nvSpPr>
        <p:spPr>
          <a:xfrm>
            <a:off x="7303660" y="1670250"/>
            <a:ext cx="1743600" cy="1088100"/>
          </a:xfrm>
          <a:prstGeom prst="wedgeEllipseCallout">
            <a:avLst>
              <a:gd name="adj1" fmla="val -20833"/>
              <a:gd name="adj2" fmla="val 62500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2" name="Shape 342"/>
          <p:cNvSpPr txBox="1"/>
          <p:nvPr/>
        </p:nvSpPr>
        <p:spPr>
          <a:xfrm>
            <a:off x="7571197" y="1868842"/>
            <a:ext cx="1342500" cy="71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 dirty="0">
                <a:solidFill>
                  <a:srgbClr val="0000FF"/>
                </a:solidFill>
              </a:rPr>
              <a:t>More likely to have an injury</a:t>
            </a:r>
            <a:endParaRPr b="1" dirty="0">
              <a:solidFill>
                <a:srgbClr val="0000FF"/>
              </a:solidFill>
            </a:endParaRPr>
          </a:p>
        </p:txBody>
      </p:sp>
      <p:pic>
        <p:nvPicPr>
          <p:cNvPr id="343" name="Shape 34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51609" y="2828875"/>
            <a:ext cx="1819747" cy="1776148"/>
          </a:xfrm>
          <a:prstGeom prst="rect">
            <a:avLst/>
          </a:prstGeom>
          <a:noFill/>
          <a:ln>
            <a:noFill/>
          </a:ln>
        </p:spPr>
      </p:pic>
      <p:pic>
        <p:nvPicPr>
          <p:cNvPr id="344" name="Shape 34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801573" y="1941024"/>
            <a:ext cx="1595877" cy="2790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45" name="Shape 345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404250" y="2919609"/>
            <a:ext cx="1743601" cy="1797253"/>
          </a:xfrm>
          <a:prstGeom prst="rect">
            <a:avLst/>
          </a:prstGeom>
          <a:noFill/>
          <a:ln>
            <a:noFill/>
          </a:ln>
        </p:spPr>
      </p:pic>
      <p:sp>
        <p:nvSpPr>
          <p:cNvPr id="346" name="Shape 346"/>
          <p:cNvSpPr/>
          <p:nvPr/>
        </p:nvSpPr>
        <p:spPr>
          <a:xfrm>
            <a:off x="4380172" y="2056573"/>
            <a:ext cx="1743600" cy="1088100"/>
          </a:xfrm>
          <a:prstGeom prst="wedgeEllipseCallout">
            <a:avLst>
              <a:gd name="adj1" fmla="val -20833"/>
              <a:gd name="adj2" fmla="val 62500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7" name="Shape 347"/>
          <p:cNvSpPr txBox="1"/>
          <p:nvPr/>
        </p:nvSpPr>
        <p:spPr>
          <a:xfrm>
            <a:off x="4626617" y="2456875"/>
            <a:ext cx="1284000" cy="37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 dirty="0">
                <a:solidFill>
                  <a:srgbClr val="0000FF"/>
                </a:solidFill>
              </a:rPr>
              <a:t>Muscle pain</a:t>
            </a:r>
            <a:endParaRPr b="1" dirty="0">
              <a:solidFill>
                <a:srgbClr val="0000FF"/>
              </a:solidFill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2" name="Shape 352"/>
          <p:cNvSpPr txBox="1">
            <a:spLocks noGrp="1"/>
          </p:cNvSpPr>
          <p:nvPr>
            <p:ph type="title"/>
          </p:nvPr>
        </p:nvSpPr>
        <p:spPr>
          <a:xfrm>
            <a:off x="822960" y="214952"/>
            <a:ext cx="7543800" cy="1088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Autofit/>
          </a:bodyPr>
          <a:lstStyle/>
          <a:p>
            <a:pPr marL="0" marR="0" lvl="0" indent="0" algn="ctr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1100"/>
              <a:buFont typeface="Calibri"/>
              <a:buNone/>
            </a:pPr>
            <a:r>
              <a:rPr lang="en" sz="4500" b="1" i="0" u="none" strike="noStrike" cap="non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Let’s Move!</a:t>
            </a:r>
            <a:endParaRPr sz="4500" b="1" i="0" u="none" strike="noStrike" cap="none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53" name="Shape 353"/>
          <p:cNvSpPr txBox="1">
            <a:spLocks noGrp="1"/>
          </p:cNvSpPr>
          <p:nvPr>
            <p:ph type="body" idx="1"/>
          </p:nvPr>
        </p:nvSpPr>
        <p:spPr>
          <a:xfrm>
            <a:off x="822960" y="1384300"/>
            <a:ext cx="7648200" cy="301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34275" rIns="0" bIns="34275" anchor="t" anchorCtr="0">
            <a:noAutofit/>
          </a:bodyPr>
          <a:lstStyle/>
          <a:p>
            <a:pPr marL="63500" marR="0" lvl="0" indent="-9525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500"/>
              <a:buFont typeface="Calibri"/>
              <a:buChar char=" "/>
            </a:pPr>
            <a:r>
              <a:rPr lang="en" sz="1500" b="0" i="0" u="sng" strike="noStrike" cap="none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3"/>
              </a:rPr>
              <a:t>https://www.youtube.com/watch?v=9ccFDG4WY8Y</a:t>
            </a:r>
            <a:endParaRPr sz="1500" b="0" i="0" u="none" strike="noStrike" cap="none">
              <a:solidFill>
                <a:srgbClr val="3F3F3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6350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500"/>
              <a:buFont typeface="Calibri"/>
              <a:buNone/>
            </a:pPr>
            <a:endParaRPr sz="1500" b="0" i="0" u="none" strike="noStrike" cap="none">
              <a:solidFill>
                <a:srgbClr val="3F3F3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63500" marR="0" lvl="0" indent="38100" algn="ctr" rtl="0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accent1"/>
              </a:buClr>
              <a:buSzPts val="1500"/>
              <a:buFont typeface="Calibri"/>
              <a:buNone/>
            </a:pPr>
            <a:endParaRPr sz="1500" b="0" i="0" u="none" strike="noStrike" cap="none">
              <a:solidFill>
                <a:srgbClr val="3F3F3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54" name="Shape 354" descr="Dance, Greeting, Man, Figure, Blue, Character, Avatar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475543" y="1721568"/>
            <a:ext cx="2540793" cy="319820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9" name="Shape 359"/>
          <p:cNvSpPr txBox="1"/>
          <p:nvPr/>
        </p:nvSpPr>
        <p:spPr>
          <a:xfrm>
            <a:off x="663838" y="519582"/>
            <a:ext cx="8095800" cy="2377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0"/>
              <a:buFont typeface="Arial"/>
              <a:buNone/>
            </a:pPr>
            <a:r>
              <a:rPr lang="en" sz="9000" b="1" i="0" u="none" strike="noStrike" cap="none">
                <a:solidFill>
                  <a:srgbClr val="3366FF"/>
                </a:solidFill>
                <a:latin typeface="Calibri"/>
                <a:ea typeface="Calibri"/>
                <a:cs typeface="Calibri"/>
                <a:sym typeface="Calibri"/>
              </a:rPr>
              <a:t>The End</a:t>
            </a:r>
            <a:endParaRPr sz="11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Arial"/>
              <a:buNone/>
            </a:pPr>
            <a:r>
              <a:rPr lang="en" sz="6000" b="1" i="0" u="none" strike="noStrike" cap="none">
                <a:solidFill>
                  <a:srgbClr val="3366FF"/>
                </a:solidFill>
                <a:latin typeface="Calibri"/>
                <a:ea typeface="Calibri"/>
                <a:cs typeface="Calibri"/>
                <a:sym typeface="Calibri"/>
              </a:rPr>
              <a:t>Take Care of Your Health</a:t>
            </a:r>
            <a:endParaRPr sz="6000" b="1" i="0" u="none" strike="noStrike" cap="none">
              <a:solidFill>
                <a:srgbClr val="3366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60" name="Shape 360" descr="File:El Sato Manga kid head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911333" y="2670074"/>
            <a:ext cx="2106041" cy="237166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0" name="Shape 17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465975" y="308650"/>
            <a:ext cx="4526200" cy="4375225"/>
          </a:xfrm>
          <a:prstGeom prst="rect">
            <a:avLst/>
          </a:prstGeom>
          <a:noFill/>
          <a:ln>
            <a:noFill/>
          </a:ln>
        </p:spPr>
      </p:pic>
      <p:sp>
        <p:nvSpPr>
          <p:cNvPr id="171" name="Shape 171"/>
          <p:cNvSpPr txBox="1"/>
          <p:nvPr/>
        </p:nvSpPr>
        <p:spPr>
          <a:xfrm>
            <a:off x="846300" y="124025"/>
            <a:ext cx="7551000" cy="74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0" b="1">
                <a:solidFill>
                  <a:srgbClr val="FF0000"/>
                </a:solidFill>
              </a:rPr>
              <a:t>Heart &amp; Lungs</a:t>
            </a:r>
            <a:endParaRPr sz="6000" b="1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Shape 176"/>
          <p:cNvSpPr txBox="1"/>
          <p:nvPr/>
        </p:nvSpPr>
        <p:spPr>
          <a:xfrm>
            <a:off x="870394" y="1274063"/>
            <a:ext cx="7519200" cy="216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68575" rIns="68575" bIns="68575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500"/>
              <a:buFont typeface="Arial"/>
              <a:buNone/>
            </a:pPr>
            <a:r>
              <a:rPr lang="en" sz="6000" b="1">
                <a:solidFill>
                  <a:srgbClr val="FF0000"/>
                </a:solidFill>
              </a:rPr>
              <a:t>Cardiorespiratory System</a:t>
            </a:r>
            <a:endParaRPr sz="6000" b="1" i="0" u="none" strike="noStrike" cap="none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77" name="Shape 17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208675" y="2194800"/>
            <a:ext cx="2527175" cy="25271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Shape 182"/>
          <p:cNvSpPr txBox="1">
            <a:spLocks noGrp="1"/>
          </p:cNvSpPr>
          <p:nvPr>
            <p:ph type="title"/>
          </p:nvPr>
        </p:nvSpPr>
        <p:spPr>
          <a:xfrm>
            <a:off x="822960" y="214952"/>
            <a:ext cx="7543800" cy="1088100"/>
          </a:xfrm>
          <a:prstGeom prst="rect">
            <a:avLst/>
          </a:prstGeom>
        </p:spPr>
        <p:txBody>
          <a:bodyPr spcFirstLastPara="1" wrap="square" lIns="68575" tIns="68575" rIns="68575" bIns="68575" anchor="b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solidFill>
                  <a:srgbClr val="FF0000"/>
                </a:solidFill>
              </a:rPr>
              <a:t>Heart &amp; Lungs</a:t>
            </a:r>
            <a:endParaRPr b="1">
              <a:solidFill>
                <a:srgbClr val="FF0000"/>
              </a:solidFill>
            </a:endParaRPr>
          </a:p>
        </p:txBody>
      </p:sp>
      <p:sp>
        <p:nvSpPr>
          <p:cNvPr id="183" name="Shape 183"/>
          <p:cNvSpPr txBox="1">
            <a:spLocks noGrp="1"/>
          </p:cNvSpPr>
          <p:nvPr>
            <p:ph type="body" idx="1"/>
          </p:nvPr>
        </p:nvSpPr>
        <p:spPr>
          <a:xfrm>
            <a:off x="822950" y="1152725"/>
            <a:ext cx="7793400" cy="3249000"/>
          </a:xfrm>
          <a:prstGeom prst="rect">
            <a:avLst/>
          </a:prstGeom>
        </p:spPr>
        <p:txBody>
          <a:bodyPr spcFirstLastPara="1" wrap="square" lIns="68575" tIns="68575" rIns="68575" bIns="68575" anchor="t" anchorCtr="0">
            <a:noAutofit/>
          </a:bodyPr>
          <a:lstStyle/>
          <a:p>
            <a:pPr marL="0" lvl="0" indent="0">
              <a:spcBef>
                <a:spcPts val="900"/>
              </a:spcBef>
              <a:spcAft>
                <a:spcPts val="0"/>
              </a:spcAft>
              <a:buNone/>
            </a:pPr>
            <a:r>
              <a:rPr lang="en" sz="2400" b="1">
                <a:solidFill>
                  <a:srgbClr val="0000FF"/>
                </a:solidFill>
              </a:rPr>
              <a:t>The heart and lungs form the cardiorespiratory system</a:t>
            </a:r>
            <a:endParaRPr sz="2400" b="1">
              <a:solidFill>
                <a:srgbClr val="0000FF"/>
              </a:solidFill>
            </a:endParaRPr>
          </a:p>
          <a:p>
            <a:pPr marL="0" lvl="0" indent="0">
              <a:spcBef>
                <a:spcPts val="900"/>
              </a:spcBef>
              <a:spcAft>
                <a:spcPts val="0"/>
              </a:spcAft>
              <a:buNone/>
            </a:pPr>
            <a:endParaRPr sz="2400" b="1">
              <a:solidFill>
                <a:srgbClr val="0000FF"/>
              </a:solidFill>
            </a:endParaRPr>
          </a:p>
          <a:p>
            <a:pPr marL="0" lvl="0" indent="0">
              <a:spcBef>
                <a:spcPts val="900"/>
              </a:spcBef>
              <a:spcAft>
                <a:spcPts val="0"/>
              </a:spcAft>
              <a:buNone/>
            </a:pPr>
            <a:endParaRPr sz="2400" b="1">
              <a:solidFill>
                <a:srgbClr val="0000FF"/>
              </a:solidFill>
            </a:endParaRPr>
          </a:p>
          <a:p>
            <a:pPr marL="0" lvl="0" indent="0">
              <a:spcBef>
                <a:spcPts val="900"/>
              </a:spcBef>
              <a:spcAft>
                <a:spcPts val="0"/>
              </a:spcAft>
              <a:buNone/>
            </a:pPr>
            <a:endParaRPr sz="2400" b="1">
              <a:solidFill>
                <a:srgbClr val="0000FF"/>
              </a:solidFill>
            </a:endParaRPr>
          </a:p>
          <a:p>
            <a:pPr marL="0" lvl="0" indent="0">
              <a:spcBef>
                <a:spcPts val="900"/>
              </a:spcBef>
              <a:spcAft>
                <a:spcPts val="0"/>
              </a:spcAft>
              <a:buNone/>
            </a:pPr>
            <a:endParaRPr sz="2400" b="1">
              <a:solidFill>
                <a:srgbClr val="0000FF"/>
              </a:solidFill>
            </a:endParaRPr>
          </a:p>
          <a:p>
            <a:pPr marL="0" lvl="0" indent="0">
              <a:spcBef>
                <a:spcPts val="900"/>
              </a:spcBef>
              <a:spcAft>
                <a:spcPts val="0"/>
              </a:spcAft>
              <a:buNone/>
            </a:pPr>
            <a:r>
              <a:rPr lang="en" sz="2400" b="1">
                <a:solidFill>
                  <a:srgbClr val="0000FF"/>
                </a:solidFill>
              </a:rPr>
              <a:t>Watch the video to see how the heart and lung work together: </a:t>
            </a:r>
            <a:r>
              <a:rPr lang="en" sz="2400" b="1" u="sng">
                <a:solidFill>
                  <a:schemeClr val="hlink"/>
                </a:solidFill>
                <a:hlinkClick r:id="rId3"/>
              </a:rPr>
              <a:t>https://www.youtube.com/watch?v=-s5iCoCaofc</a:t>
            </a:r>
            <a:endParaRPr sz="2400" b="1">
              <a:solidFill>
                <a:srgbClr val="0000FF"/>
              </a:solidFill>
            </a:endParaRPr>
          </a:p>
          <a:p>
            <a:pPr marL="0" lvl="0" indent="0">
              <a:spcBef>
                <a:spcPts val="900"/>
              </a:spcBef>
              <a:spcAft>
                <a:spcPts val="0"/>
              </a:spcAft>
              <a:buNone/>
            </a:pPr>
            <a:r>
              <a:rPr lang="en" sz="1100" b="1">
                <a:solidFill>
                  <a:srgbClr val="0000FF"/>
                </a:solidFill>
              </a:rPr>
              <a:t>(Exploring the Heart- The Circulatory System)</a:t>
            </a:r>
            <a:endParaRPr sz="1100" b="1">
              <a:solidFill>
                <a:srgbClr val="0000FF"/>
              </a:solidFill>
            </a:endParaRPr>
          </a:p>
          <a:p>
            <a:pPr marL="0" lvl="0" indent="0">
              <a:spcBef>
                <a:spcPts val="900"/>
              </a:spcBef>
              <a:spcAft>
                <a:spcPts val="0"/>
              </a:spcAft>
              <a:buNone/>
            </a:pPr>
            <a:endParaRPr sz="2400" b="1">
              <a:solidFill>
                <a:srgbClr val="0000FF"/>
              </a:solidFill>
            </a:endParaRPr>
          </a:p>
        </p:txBody>
      </p:sp>
      <p:pic>
        <p:nvPicPr>
          <p:cNvPr id="184" name="Shape 18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296451" y="1697425"/>
            <a:ext cx="1658322" cy="172625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Shape 189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solidFill>
                  <a:srgbClr val="FF0000"/>
                </a:solidFill>
              </a:rPr>
              <a:t>Heart and Lungs</a:t>
            </a:r>
            <a:endParaRPr b="1">
              <a:solidFill>
                <a:srgbClr val="FF0000"/>
              </a:solidFill>
            </a:endParaRPr>
          </a:p>
        </p:txBody>
      </p:sp>
      <p:sp>
        <p:nvSpPr>
          <p:cNvPr id="190" name="Shape 190"/>
          <p:cNvSpPr txBox="1">
            <a:spLocks noGrp="1"/>
          </p:cNvSpPr>
          <p:nvPr>
            <p:ph type="body" idx="1"/>
          </p:nvPr>
        </p:nvSpPr>
        <p:spPr>
          <a:xfrm>
            <a:off x="311700" y="1234050"/>
            <a:ext cx="3999900" cy="333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b="1">
                <a:solidFill>
                  <a:srgbClr val="0000FF"/>
                </a:solidFill>
              </a:rPr>
              <a:t>             Feel your heartbeat. 									</a:t>
            </a:r>
            <a:endParaRPr sz="1800" b="1">
              <a:solidFill>
                <a:srgbClr val="0000FF"/>
              </a:solidFill>
            </a:endParaRPr>
          </a:p>
        </p:txBody>
      </p:sp>
      <p:pic>
        <p:nvPicPr>
          <p:cNvPr id="191" name="Shape 19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05038" y="1761200"/>
            <a:ext cx="4211475" cy="2807650"/>
          </a:xfrm>
          <a:prstGeom prst="rect">
            <a:avLst/>
          </a:prstGeom>
          <a:noFill/>
          <a:ln>
            <a:noFill/>
          </a:ln>
        </p:spPr>
      </p:pic>
      <p:sp>
        <p:nvSpPr>
          <p:cNvPr id="192" name="Shape 192"/>
          <p:cNvSpPr txBox="1">
            <a:spLocks noGrp="1"/>
          </p:cNvSpPr>
          <p:nvPr>
            <p:ph type="body" idx="2"/>
          </p:nvPr>
        </p:nvSpPr>
        <p:spPr>
          <a:xfrm>
            <a:off x="4832400" y="1234050"/>
            <a:ext cx="3999900" cy="333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b="1">
                <a:solidFill>
                  <a:srgbClr val="0000FF"/>
                </a:solidFill>
              </a:rPr>
              <a:t>Put your hand on your chest and feel your lungs get bigger by taking a deep breath in. Now let it out and release air out of your mouth</a:t>
            </a:r>
            <a:endParaRPr sz="1800" b="1">
              <a:solidFill>
                <a:srgbClr val="0000FF"/>
              </a:solidFill>
            </a:endParaRPr>
          </a:p>
        </p:txBody>
      </p:sp>
      <p:pic>
        <p:nvPicPr>
          <p:cNvPr id="193" name="Shape 19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349975" y="2473225"/>
            <a:ext cx="2964749" cy="22235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Shape 198"/>
          <p:cNvSpPr txBox="1">
            <a:spLocks noGrp="1"/>
          </p:cNvSpPr>
          <p:nvPr>
            <p:ph type="title"/>
          </p:nvPr>
        </p:nvSpPr>
        <p:spPr>
          <a:xfrm>
            <a:off x="822960" y="214952"/>
            <a:ext cx="7543800" cy="1088100"/>
          </a:xfrm>
          <a:prstGeom prst="rect">
            <a:avLst/>
          </a:prstGeom>
        </p:spPr>
        <p:txBody>
          <a:bodyPr spcFirstLastPara="1" wrap="square" lIns="68575" tIns="68575" rIns="68575" bIns="68575" anchor="b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solidFill>
                  <a:srgbClr val="FF0000"/>
                </a:solidFill>
              </a:rPr>
              <a:t>Healthy Heart &amp; Lungs</a:t>
            </a:r>
            <a:endParaRPr b="1">
              <a:solidFill>
                <a:srgbClr val="FF0000"/>
              </a:solidFill>
            </a:endParaRPr>
          </a:p>
        </p:txBody>
      </p:sp>
      <p:pic>
        <p:nvPicPr>
          <p:cNvPr id="199" name="Shape 19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66321" y="1838550"/>
            <a:ext cx="2789750" cy="2743600"/>
          </a:xfrm>
          <a:prstGeom prst="rect">
            <a:avLst/>
          </a:prstGeom>
          <a:noFill/>
          <a:ln>
            <a:noFill/>
          </a:ln>
        </p:spPr>
      </p:pic>
      <p:sp>
        <p:nvSpPr>
          <p:cNvPr id="200" name="Shape 200"/>
          <p:cNvSpPr/>
          <p:nvPr/>
        </p:nvSpPr>
        <p:spPr>
          <a:xfrm>
            <a:off x="2013625" y="1160025"/>
            <a:ext cx="1765500" cy="1634100"/>
          </a:xfrm>
          <a:prstGeom prst="cloudCallout">
            <a:avLst>
              <a:gd name="adj1" fmla="val -20833"/>
              <a:gd name="adj2" fmla="val 62500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1" name="Shape 201"/>
          <p:cNvSpPr txBox="1"/>
          <p:nvPr/>
        </p:nvSpPr>
        <p:spPr>
          <a:xfrm>
            <a:off x="2196025" y="1422675"/>
            <a:ext cx="1459200" cy="890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solidFill>
                  <a:srgbClr val="9900FF"/>
                </a:solidFill>
              </a:rPr>
              <a:t>Exercise makes your heart and lungs stronger</a:t>
            </a:r>
            <a:endParaRPr b="1">
              <a:solidFill>
                <a:srgbClr val="9900FF"/>
              </a:solidFill>
            </a:endParaRPr>
          </a:p>
        </p:txBody>
      </p:sp>
      <p:pic>
        <p:nvPicPr>
          <p:cNvPr id="202" name="Shape 20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202825" y="2891800"/>
            <a:ext cx="2568125" cy="1720850"/>
          </a:xfrm>
          <a:prstGeom prst="rect">
            <a:avLst/>
          </a:prstGeom>
          <a:noFill/>
          <a:ln>
            <a:noFill/>
          </a:ln>
        </p:spPr>
      </p:pic>
      <p:sp>
        <p:nvSpPr>
          <p:cNvPr id="203" name="Shape 203"/>
          <p:cNvSpPr/>
          <p:nvPr/>
        </p:nvSpPr>
        <p:spPr>
          <a:xfrm>
            <a:off x="4786000" y="915575"/>
            <a:ext cx="1853100" cy="1634100"/>
          </a:xfrm>
          <a:prstGeom prst="cloudCallout">
            <a:avLst>
              <a:gd name="adj1" fmla="val -20833"/>
              <a:gd name="adj2" fmla="val 62500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4" name="Shape 204"/>
          <p:cNvSpPr txBox="1"/>
          <p:nvPr/>
        </p:nvSpPr>
        <p:spPr>
          <a:xfrm>
            <a:off x="4786000" y="1123550"/>
            <a:ext cx="1721700" cy="100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solidFill>
                  <a:srgbClr val="9900FF"/>
                </a:solidFill>
              </a:rPr>
              <a:t>Healthy eating keeps your arteries clean so blood can easily flow through</a:t>
            </a:r>
            <a:endParaRPr b="1">
              <a:solidFill>
                <a:srgbClr val="9900FF"/>
              </a:solidFill>
            </a:endParaRPr>
          </a:p>
        </p:txBody>
      </p:sp>
      <p:pic>
        <p:nvPicPr>
          <p:cNvPr id="205" name="Shape 205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893675" y="2753350"/>
            <a:ext cx="2505075" cy="1828800"/>
          </a:xfrm>
          <a:prstGeom prst="rect">
            <a:avLst/>
          </a:prstGeom>
          <a:noFill/>
          <a:ln>
            <a:noFill/>
          </a:ln>
        </p:spPr>
      </p:pic>
      <p:sp>
        <p:nvSpPr>
          <p:cNvPr id="206" name="Shape 206"/>
          <p:cNvSpPr/>
          <p:nvPr/>
        </p:nvSpPr>
        <p:spPr>
          <a:xfrm>
            <a:off x="7290900" y="915575"/>
            <a:ext cx="1765500" cy="1579200"/>
          </a:xfrm>
          <a:prstGeom prst="cloudCallout">
            <a:avLst>
              <a:gd name="adj1" fmla="val -20833"/>
              <a:gd name="adj2" fmla="val 62500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7" name="Shape 207"/>
          <p:cNvSpPr txBox="1"/>
          <p:nvPr/>
        </p:nvSpPr>
        <p:spPr>
          <a:xfrm>
            <a:off x="7290900" y="1232975"/>
            <a:ext cx="1721700" cy="788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solidFill>
                  <a:srgbClr val="9900FF"/>
                </a:solidFill>
              </a:rPr>
              <a:t>Sleep slows everything down and allows the body to recover </a:t>
            </a:r>
            <a:endParaRPr b="1">
              <a:solidFill>
                <a:srgbClr val="9900FF"/>
              </a:solidFill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Shape 212"/>
          <p:cNvSpPr txBox="1">
            <a:spLocks noGrp="1"/>
          </p:cNvSpPr>
          <p:nvPr>
            <p:ph type="title"/>
          </p:nvPr>
        </p:nvSpPr>
        <p:spPr>
          <a:xfrm>
            <a:off x="822960" y="214952"/>
            <a:ext cx="7543800" cy="1088100"/>
          </a:xfrm>
          <a:prstGeom prst="rect">
            <a:avLst/>
          </a:prstGeom>
        </p:spPr>
        <p:txBody>
          <a:bodyPr spcFirstLastPara="1" wrap="square" lIns="68575" tIns="68575" rIns="68575" bIns="68575" anchor="b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solidFill>
                  <a:srgbClr val="FF0000"/>
                </a:solidFill>
              </a:rPr>
              <a:t>Consequences  </a:t>
            </a:r>
            <a:endParaRPr b="1">
              <a:solidFill>
                <a:srgbClr val="FF0000"/>
              </a:solidFill>
            </a:endParaRPr>
          </a:p>
        </p:txBody>
      </p:sp>
      <p:sp>
        <p:nvSpPr>
          <p:cNvPr id="213" name="Shape 213"/>
          <p:cNvSpPr txBox="1">
            <a:spLocks noGrp="1"/>
          </p:cNvSpPr>
          <p:nvPr>
            <p:ph type="body" idx="1"/>
          </p:nvPr>
        </p:nvSpPr>
        <p:spPr>
          <a:xfrm>
            <a:off x="822950" y="1218400"/>
            <a:ext cx="7543800" cy="3183300"/>
          </a:xfrm>
          <a:prstGeom prst="rect">
            <a:avLst/>
          </a:prstGeom>
        </p:spPr>
        <p:txBody>
          <a:bodyPr spcFirstLastPara="1" wrap="square" lIns="68575" tIns="68575" rIns="68575" bIns="68575" anchor="t" anchorCtr="0">
            <a:noAutofit/>
          </a:bodyPr>
          <a:lstStyle/>
          <a:p>
            <a:pPr marL="0" lvl="0" indent="0">
              <a:spcBef>
                <a:spcPts val="900"/>
              </a:spcBef>
              <a:spcAft>
                <a:spcPts val="0"/>
              </a:spcAft>
              <a:buNone/>
            </a:pPr>
            <a:r>
              <a:rPr lang="en" sz="2400" b="1">
                <a:solidFill>
                  <a:srgbClr val="0000FF"/>
                </a:solidFill>
              </a:rPr>
              <a:t>If you don’t take care of your cardiorespiratory system, there may be consequences today and as you age. </a:t>
            </a:r>
            <a:endParaRPr sz="2400" b="1">
              <a:solidFill>
                <a:srgbClr val="0000FF"/>
              </a:solidFill>
            </a:endParaRPr>
          </a:p>
        </p:txBody>
      </p:sp>
      <p:pic>
        <p:nvPicPr>
          <p:cNvPr id="214" name="Shape 2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173750" y="2270200"/>
            <a:ext cx="3383525" cy="28161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15" name="Shape 21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955550" y="2626475"/>
            <a:ext cx="1500575" cy="2103600"/>
          </a:xfrm>
          <a:prstGeom prst="rect">
            <a:avLst/>
          </a:prstGeom>
          <a:noFill/>
          <a:ln>
            <a:noFill/>
          </a:ln>
        </p:spPr>
      </p:pic>
      <p:sp>
        <p:nvSpPr>
          <p:cNvPr id="216" name="Shape 216"/>
          <p:cNvSpPr/>
          <p:nvPr/>
        </p:nvSpPr>
        <p:spPr>
          <a:xfrm>
            <a:off x="1787450" y="2159550"/>
            <a:ext cx="1634100" cy="963000"/>
          </a:xfrm>
          <a:prstGeom prst="wedgeEllipseCallout">
            <a:avLst>
              <a:gd name="adj1" fmla="val -20833"/>
              <a:gd name="adj2" fmla="val 62500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7" name="Shape 217"/>
          <p:cNvSpPr txBox="1"/>
          <p:nvPr/>
        </p:nvSpPr>
        <p:spPr>
          <a:xfrm>
            <a:off x="1889600" y="2254375"/>
            <a:ext cx="1532100" cy="54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solidFill>
                  <a:srgbClr val="0000FF"/>
                </a:solidFill>
              </a:rPr>
              <a:t>Feel out of breath when exercise</a:t>
            </a:r>
            <a:endParaRPr b="1">
              <a:solidFill>
                <a:srgbClr val="0000FF"/>
              </a:solidFill>
            </a:endParaRPr>
          </a:p>
        </p:txBody>
      </p:sp>
      <p:sp>
        <p:nvSpPr>
          <p:cNvPr id="218" name="Shape 218"/>
          <p:cNvSpPr/>
          <p:nvPr/>
        </p:nvSpPr>
        <p:spPr>
          <a:xfrm>
            <a:off x="7127950" y="1845825"/>
            <a:ext cx="1713600" cy="1042500"/>
          </a:xfrm>
          <a:prstGeom prst="wedgeEllipseCallout">
            <a:avLst>
              <a:gd name="adj1" fmla="val -20833"/>
              <a:gd name="adj2" fmla="val 62500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9" name="Shape 219"/>
          <p:cNvSpPr txBox="1"/>
          <p:nvPr/>
        </p:nvSpPr>
        <p:spPr>
          <a:xfrm>
            <a:off x="7383300" y="1955250"/>
            <a:ext cx="1225800" cy="72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solidFill>
                  <a:srgbClr val="0000FF"/>
                </a:solidFill>
              </a:rPr>
              <a:t>Health problems later in life</a:t>
            </a:r>
            <a:endParaRPr b="1">
              <a:solidFill>
                <a:srgbClr val="0000FF"/>
              </a:solidFill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Shape 224"/>
          <p:cNvSpPr txBox="1">
            <a:spLocks noGrp="1"/>
          </p:cNvSpPr>
          <p:nvPr>
            <p:ph type="title"/>
          </p:nvPr>
        </p:nvSpPr>
        <p:spPr>
          <a:xfrm>
            <a:off x="822960" y="214952"/>
            <a:ext cx="7543800" cy="1088100"/>
          </a:xfrm>
          <a:prstGeom prst="rect">
            <a:avLst/>
          </a:prstGeom>
        </p:spPr>
        <p:txBody>
          <a:bodyPr spcFirstLastPara="1" wrap="square" lIns="68575" tIns="68575" rIns="68575" bIns="68575" anchor="b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solidFill>
                  <a:srgbClr val="FF0000"/>
                </a:solidFill>
              </a:rPr>
              <a:t>Can You Help Me? </a:t>
            </a:r>
            <a:endParaRPr b="1">
              <a:solidFill>
                <a:srgbClr val="FF0000"/>
              </a:solidFill>
            </a:endParaRPr>
          </a:p>
        </p:txBody>
      </p:sp>
      <p:sp>
        <p:nvSpPr>
          <p:cNvPr id="225" name="Shape 225"/>
          <p:cNvSpPr txBox="1">
            <a:spLocks noGrp="1"/>
          </p:cNvSpPr>
          <p:nvPr>
            <p:ph type="body" idx="1"/>
          </p:nvPr>
        </p:nvSpPr>
        <p:spPr>
          <a:xfrm>
            <a:off x="822960" y="1384300"/>
            <a:ext cx="7543800" cy="3017400"/>
          </a:xfrm>
          <a:prstGeom prst="rect">
            <a:avLst/>
          </a:prstGeom>
        </p:spPr>
        <p:txBody>
          <a:bodyPr spcFirstLastPara="1" wrap="square" lIns="68575" tIns="68575" rIns="68575" bIns="68575" anchor="t" anchorCtr="0">
            <a:noAutofit/>
          </a:bodyPr>
          <a:lstStyle/>
          <a:p>
            <a:pPr marL="0" lvl="0" indent="0">
              <a:spcBef>
                <a:spcPts val="900"/>
              </a:spcBef>
              <a:spcAft>
                <a:spcPts val="0"/>
              </a:spcAft>
              <a:buNone/>
            </a:pPr>
            <a:r>
              <a:rPr lang="en" sz="2400" b="1">
                <a:solidFill>
                  <a:srgbClr val="0000FF"/>
                </a:solidFill>
              </a:rPr>
              <a:t>What inside the body forms the framework or structure of the body, allows for movement, and protects the organs of the body? Without it, we would look like a blob. </a:t>
            </a:r>
            <a:endParaRPr sz="2400" b="1">
              <a:solidFill>
                <a:srgbClr val="0000FF"/>
              </a:solidFill>
            </a:endParaRPr>
          </a:p>
        </p:txBody>
      </p:sp>
      <p:pic>
        <p:nvPicPr>
          <p:cNvPr id="226" name="Shape 22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865775" y="2638925"/>
            <a:ext cx="2075950" cy="20759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Retrospect">
  <a:themeElements>
    <a:clrScheme name="Red Violet">
      <a:dk1>
        <a:srgbClr val="000000"/>
      </a:dk1>
      <a:lt1>
        <a:srgbClr val="FFFFFF"/>
      </a:lt1>
      <a:dk2>
        <a:srgbClr val="454551"/>
      </a:dk2>
      <a:lt2>
        <a:srgbClr val="D8D9DC"/>
      </a:lt2>
      <a:accent1>
        <a:srgbClr val="E32D91"/>
      </a:accent1>
      <a:accent2>
        <a:srgbClr val="C830CC"/>
      </a:accent2>
      <a:accent3>
        <a:srgbClr val="4EA6DC"/>
      </a:accent3>
      <a:accent4>
        <a:srgbClr val="4775E7"/>
      </a:accent4>
      <a:accent5>
        <a:srgbClr val="8971E1"/>
      </a:accent5>
      <a:accent6>
        <a:srgbClr val="D54773"/>
      </a:accent6>
      <a:hlink>
        <a:srgbClr val="6B9F25"/>
      </a:hlink>
      <a:folHlink>
        <a:srgbClr val="8C8C8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597</Words>
  <Application>Microsoft Macintosh PowerPoint</Application>
  <PresentationFormat>On-screen Show (16:9)</PresentationFormat>
  <Paragraphs>88</Paragraphs>
  <Slides>23</Slides>
  <Notes>23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23</vt:i4>
      </vt:variant>
    </vt:vector>
  </HeadingPairs>
  <TitlesOfParts>
    <vt:vector size="27" baseType="lpstr">
      <vt:lpstr>Arial</vt:lpstr>
      <vt:lpstr>Calibri</vt:lpstr>
      <vt:lpstr>Simple Light</vt:lpstr>
      <vt:lpstr>Retrospect</vt:lpstr>
      <vt:lpstr>All About Me Body Systems</vt:lpstr>
      <vt:lpstr>Can You Help Me? </vt:lpstr>
      <vt:lpstr>PowerPoint Presentation</vt:lpstr>
      <vt:lpstr>PowerPoint Presentation</vt:lpstr>
      <vt:lpstr>Heart &amp; Lungs</vt:lpstr>
      <vt:lpstr>Heart and Lungs</vt:lpstr>
      <vt:lpstr>Healthy Heart &amp; Lungs</vt:lpstr>
      <vt:lpstr>Consequences  </vt:lpstr>
      <vt:lpstr>Can You Help Me? </vt:lpstr>
      <vt:lpstr>Bones</vt:lpstr>
      <vt:lpstr>PowerPoint Presentation</vt:lpstr>
      <vt:lpstr>Bones</vt:lpstr>
      <vt:lpstr>       Healthy Bones and Skeletal System</vt:lpstr>
      <vt:lpstr>What Should I Do? </vt:lpstr>
      <vt:lpstr>Strong bones = Foods high in Calcium</vt:lpstr>
      <vt:lpstr>Consequences</vt:lpstr>
      <vt:lpstr>Can You Help Me? </vt:lpstr>
      <vt:lpstr>Muscles</vt:lpstr>
      <vt:lpstr>Muscular System</vt:lpstr>
      <vt:lpstr>Healthy Muscles and Muscular System</vt:lpstr>
      <vt:lpstr>Consequences</vt:lpstr>
      <vt:lpstr>Let’s Move!</vt:lpstr>
      <vt:lpstr>PowerPoint Presentation</vt:lpstr>
    </vt:vector>
  </TitlesOfParts>
  <LinksUpToDate>false</LinksUpToDate>
  <SharedDoc>false</SharedDoc>
  <HyperlinksChanged>false</HyperlinksChanged>
  <AppVersion>16.0014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All About Me Body Systems</dc:title>
  <cp:lastModifiedBy>Microsoft Office User</cp:lastModifiedBy>
  <cp:revision>1</cp:revision>
  <dcterms:modified xsi:type="dcterms:W3CDTF">2018-07-11T19:26:06Z</dcterms:modified>
</cp:coreProperties>
</file>