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fntdata" ContentType="application/x-fontdata"/>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8" r:id="rId1"/>
  </p:sldMasterIdLst>
  <p:notesMasterIdLst>
    <p:notesMasterId r:id="rId22"/>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Lst>
  <p:sldSz cx="9144000" cy="5143500" type="screen16x9"/>
  <p:notesSz cx="6858000" cy="9144000"/>
  <p:embeddedFontLst>
    <p:embeddedFont>
      <p:font typeface="Lora" pitchFamily="2" charset="77"/>
      <p:regular r:id="rId23"/>
      <p:bold r:id="rId24"/>
      <p:italic r:id="rId25"/>
      <p:boldItalic r:id="rId26"/>
    </p:embeddedFont>
    <p:embeddedFont>
      <p:font typeface="Quattrocento Sans" panose="020B0802050000020003" pitchFamily="34" charset="0"/>
      <p:regular r:id="rId27"/>
      <p:bold r:id="rId28"/>
      <p:italic r:id="rId29"/>
      <p:boldItalic r:id="rId30"/>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96E6F272-9443-4305-BF7E-C16F5BB02F9D}">
  <a:tblStyle styleId="{96E6F272-9443-4305-BF7E-C16F5BB02F9D}"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08"/>
    <p:restoredTop sz="94643"/>
  </p:normalViewPr>
  <p:slideViewPr>
    <p:cSldViewPr snapToGrid="0" snapToObjects="1">
      <p:cViewPr varScale="1">
        <p:scale>
          <a:sx n="120" d="100"/>
          <a:sy n="120" d="100"/>
        </p:scale>
        <p:origin x="864" y="184"/>
      </p:cViewPr>
      <p:guideLst/>
    </p:cSldViewPr>
  </p:slideViewPr>
  <p:notesTextViewPr>
    <p:cViewPr>
      <p:scale>
        <a:sx n="1" d="1"/>
        <a:sy n="1" d="1"/>
      </p:scale>
      <p:origin x="0" y="-64"/>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font" Target="fonts/font4.fntdata"/><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font" Target="fonts/font3.fntdata"/><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font" Target="fonts/font7.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2.fntdata"/><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font" Target="fonts/font1.fntdata"/><Relationship Id="rId28" Type="http://schemas.openxmlformats.org/officeDocument/2006/relationships/font" Target="fonts/font6.fntdata"/><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font" Target="fonts/font5.fntdata"/><Relationship Id="rId30" Type="http://schemas.openxmlformats.org/officeDocument/2006/relationships/font" Target="fonts/font8.fntdata"/><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381175" y="685800"/>
            <a:ext cx="60963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Shape 4"/>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lstStyle>
            <a:lvl1pPr marL="457200" lvl="0" indent="-317500">
              <a:spcBef>
                <a:spcPts val="0"/>
              </a:spcBef>
              <a:spcAft>
                <a:spcPts val="0"/>
              </a:spcAft>
              <a:buSzPts val="1400"/>
              <a:buChar char="●"/>
              <a:defRPr sz="1100"/>
            </a:lvl1pPr>
            <a:lvl2pPr marL="914400" lvl="1" indent="-317500">
              <a:spcBef>
                <a:spcPts val="0"/>
              </a:spcBef>
              <a:spcAft>
                <a:spcPts val="0"/>
              </a:spcAft>
              <a:buSzPts val="1400"/>
              <a:buChar char="○"/>
              <a:defRPr sz="1100"/>
            </a:lvl2pPr>
            <a:lvl3pPr marL="1371600" lvl="2" indent="-317500">
              <a:spcBef>
                <a:spcPts val="0"/>
              </a:spcBef>
              <a:spcAft>
                <a:spcPts val="0"/>
              </a:spcAft>
              <a:buSzPts val="1400"/>
              <a:buChar char="■"/>
              <a:defRPr sz="1100"/>
            </a:lvl3pPr>
            <a:lvl4pPr marL="1828800" lvl="3" indent="-317500">
              <a:spcBef>
                <a:spcPts val="0"/>
              </a:spcBef>
              <a:spcAft>
                <a:spcPts val="0"/>
              </a:spcAft>
              <a:buSzPts val="1400"/>
              <a:buChar char="●"/>
              <a:defRPr sz="1100"/>
            </a:lvl4pPr>
            <a:lvl5pPr marL="2286000" lvl="4" indent="-317500">
              <a:spcBef>
                <a:spcPts val="0"/>
              </a:spcBef>
              <a:spcAft>
                <a:spcPts val="0"/>
              </a:spcAft>
              <a:buSzPts val="1400"/>
              <a:buChar char="○"/>
              <a:defRPr sz="1100"/>
            </a:lvl5pPr>
            <a:lvl6pPr marL="2743200" lvl="5" indent="-317500">
              <a:spcBef>
                <a:spcPts val="0"/>
              </a:spcBef>
              <a:spcAft>
                <a:spcPts val="0"/>
              </a:spcAft>
              <a:buSzPts val="1400"/>
              <a:buChar char="■"/>
              <a:defRPr sz="1100"/>
            </a:lvl6pPr>
            <a:lvl7pPr marL="3200400" lvl="6" indent="-317500">
              <a:spcBef>
                <a:spcPts val="0"/>
              </a:spcBef>
              <a:spcAft>
                <a:spcPts val="0"/>
              </a:spcAft>
              <a:buSzPts val="1400"/>
              <a:buChar char="●"/>
              <a:defRPr sz="1100"/>
            </a:lvl7pPr>
            <a:lvl8pPr marL="3657600" lvl="7" indent="-317500">
              <a:spcBef>
                <a:spcPts val="0"/>
              </a:spcBef>
              <a:spcAft>
                <a:spcPts val="0"/>
              </a:spcAft>
              <a:buSzPts val="1400"/>
              <a:buChar char="○"/>
              <a:defRPr sz="1100"/>
            </a:lvl8pPr>
            <a:lvl9pPr marL="4114800" lvl="8" indent="-317500">
              <a:spcBef>
                <a:spcPts val="0"/>
              </a:spcBef>
              <a:spcAft>
                <a:spcPts val="0"/>
              </a:spcAft>
              <a:buSzPts val="14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3" Type="http://schemas.openxmlformats.org/officeDocument/2006/relationships/hyperlink" Target="https://static1.squarespace.com/static/537e4a6ce4b0ded903cd630e/t/5581b31be4b041739c2b86b4/1434563355044/negotiation+tips.pdf" TargetMode="External"/><Relationship Id="rId2" Type="http://schemas.openxmlformats.org/officeDocument/2006/relationships/slide" Target="../slides/slide18.xml"/><Relationship Id="rId1" Type="http://schemas.openxmlformats.org/officeDocument/2006/relationships/notesMaster" Target="../notesMasters/notesMaster1.xml"/><Relationship Id="rId4" Type="http://schemas.openxmlformats.org/officeDocument/2006/relationships/hyperlink" Target="http://www.schooltools.info/power" TargetMode="External"/></Relationships>
</file>

<file path=ppt/notesSlides/_rels/notesSlide19.xml.rels><?xml version="1.0" encoding="UTF-8" standalone="yes"?>
<Relationships xmlns="http://schemas.openxmlformats.org/package/2006/relationships"><Relationship Id="rId3" Type="http://schemas.openxmlformats.org/officeDocument/2006/relationships/hyperlink" Target="https://docs.google.com/document/d/1m7izqt1KQbdruHJE51tmO8JbUiq391LpGq1rtA9IERQ/edit?usp=sharing" TargetMode="External"/><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
        <p:cNvGrpSpPr/>
        <p:nvPr/>
      </p:nvGrpSpPr>
      <p:grpSpPr>
        <a:xfrm>
          <a:off x="0" y="0"/>
          <a:ext cx="0" cy="0"/>
          <a:chOff x="0" y="0"/>
          <a:chExt cx="0" cy="0"/>
        </a:xfrm>
      </p:grpSpPr>
      <p:sp>
        <p:nvSpPr>
          <p:cNvPr id="58" name="Shape 58"/>
          <p:cNvSpPr>
            <a:spLocks noGrp="1" noRot="1" noChangeAspect="1"/>
          </p:cNvSpPr>
          <p:nvPr>
            <p:ph type="sldImg" idx="2"/>
          </p:nvPr>
        </p:nvSpPr>
        <p:spPr>
          <a:xfrm>
            <a:off x="381175" y="685800"/>
            <a:ext cx="60963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9" name="Shape 59"/>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5"/>
        <p:cNvGrpSpPr/>
        <p:nvPr/>
      </p:nvGrpSpPr>
      <p:grpSpPr>
        <a:xfrm>
          <a:off x="0" y="0"/>
          <a:ext cx="0" cy="0"/>
          <a:chOff x="0" y="0"/>
          <a:chExt cx="0" cy="0"/>
        </a:xfrm>
      </p:grpSpPr>
      <p:sp>
        <p:nvSpPr>
          <p:cNvPr id="136" name="Shape 136"/>
          <p:cNvSpPr>
            <a:spLocks noGrp="1" noRot="1" noChangeAspect="1"/>
          </p:cNvSpPr>
          <p:nvPr>
            <p:ph type="sldImg" idx="2"/>
          </p:nvPr>
        </p:nvSpPr>
        <p:spPr>
          <a:xfrm>
            <a:off x="381175" y="685800"/>
            <a:ext cx="60963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7" name="Shape 137"/>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1"/>
        <p:cNvGrpSpPr/>
        <p:nvPr/>
      </p:nvGrpSpPr>
      <p:grpSpPr>
        <a:xfrm>
          <a:off x="0" y="0"/>
          <a:ext cx="0" cy="0"/>
          <a:chOff x="0" y="0"/>
          <a:chExt cx="0" cy="0"/>
        </a:xfrm>
      </p:grpSpPr>
      <p:sp>
        <p:nvSpPr>
          <p:cNvPr id="142" name="Shape 142"/>
          <p:cNvSpPr>
            <a:spLocks noGrp="1" noRot="1" noChangeAspect="1"/>
          </p:cNvSpPr>
          <p:nvPr>
            <p:ph type="sldImg" idx="2"/>
          </p:nvPr>
        </p:nvSpPr>
        <p:spPr>
          <a:xfrm>
            <a:off x="381175" y="685800"/>
            <a:ext cx="60963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43" name="Shape 143"/>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7"/>
        <p:cNvGrpSpPr/>
        <p:nvPr/>
      </p:nvGrpSpPr>
      <p:grpSpPr>
        <a:xfrm>
          <a:off x="0" y="0"/>
          <a:ext cx="0" cy="0"/>
          <a:chOff x="0" y="0"/>
          <a:chExt cx="0" cy="0"/>
        </a:xfrm>
      </p:grpSpPr>
      <p:sp>
        <p:nvSpPr>
          <p:cNvPr id="148" name="Shape 148"/>
          <p:cNvSpPr>
            <a:spLocks noGrp="1" noRot="1" noChangeAspect="1"/>
          </p:cNvSpPr>
          <p:nvPr>
            <p:ph type="sldImg" idx="2"/>
          </p:nvPr>
        </p:nvSpPr>
        <p:spPr>
          <a:xfrm>
            <a:off x="381175" y="685800"/>
            <a:ext cx="60963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49" name="Shape 149"/>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Shape 154"/>
          <p:cNvSpPr>
            <a:spLocks noGrp="1" noRot="1" noChangeAspect="1"/>
          </p:cNvSpPr>
          <p:nvPr>
            <p:ph type="sldImg" idx="2"/>
          </p:nvPr>
        </p:nvSpPr>
        <p:spPr>
          <a:xfrm>
            <a:off x="381175" y="685800"/>
            <a:ext cx="60963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55" name="Shape 155"/>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9"/>
        <p:cNvGrpSpPr/>
        <p:nvPr/>
      </p:nvGrpSpPr>
      <p:grpSpPr>
        <a:xfrm>
          <a:off x="0" y="0"/>
          <a:ext cx="0" cy="0"/>
          <a:chOff x="0" y="0"/>
          <a:chExt cx="0" cy="0"/>
        </a:xfrm>
      </p:grpSpPr>
      <p:sp>
        <p:nvSpPr>
          <p:cNvPr id="160" name="Shape 160"/>
          <p:cNvSpPr>
            <a:spLocks noGrp="1" noRot="1" noChangeAspect="1"/>
          </p:cNvSpPr>
          <p:nvPr>
            <p:ph type="sldImg" idx="2"/>
          </p:nvPr>
        </p:nvSpPr>
        <p:spPr>
          <a:xfrm>
            <a:off x="381175" y="685800"/>
            <a:ext cx="60963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61" name="Shape 161"/>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5"/>
        <p:cNvGrpSpPr/>
        <p:nvPr/>
      </p:nvGrpSpPr>
      <p:grpSpPr>
        <a:xfrm>
          <a:off x="0" y="0"/>
          <a:ext cx="0" cy="0"/>
          <a:chOff x="0" y="0"/>
          <a:chExt cx="0" cy="0"/>
        </a:xfrm>
      </p:grpSpPr>
      <p:sp>
        <p:nvSpPr>
          <p:cNvPr id="166" name="Shape 166"/>
          <p:cNvSpPr>
            <a:spLocks noGrp="1" noRot="1" noChangeAspect="1"/>
          </p:cNvSpPr>
          <p:nvPr>
            <p:ph type="sldImg" idx="2"/>
          </p:nvPr>
        </p:nvSpPr>
        <p:spPr>
          <a:xfrm>
            <a:off x="381175" y="685800"/>
            <a:ext cx="60963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67" name="Shape 167"/>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4"/>
        <p:cNvGrpSpPr/>
        <p:nvPr/>
      </p:nvGrpSpPr>
      <p:grpSpPr>
        <a:xfrm>
          <a:off x="0" y="0"/>
          <a:ext cx="0" cy="0"/>
          <a:chOff x="0" y="0"/>
          <a:chExt cx="0" cy="0"/>
        </a:xfrm>
      </p:grpSpPr>
      <p:sp>
        <p:nvSpPr>
          <p:cNvPr id="175" name="Shape 175"/>
          <p:cNvSpPr>
            <a:spLocks noGrp="1" noRot="1" noChangeAspect="1"/>
          </p:cNvSpPr>
          <p:nvPr>
            <p:ph type="sldImg" idx="2"/>
          </p:nvPr>
        </p:nvSpPr>
        <p:spPr>
          <a:xfrm>
            <a:off x="381175" y="685800"/>
            <a:ext cx="60963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76" name="Shape 176"/>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en"/>
              <a:t>Option: To replace the scenario and make a realistic scenario that is relevant for your students.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3"/>
        <p:cNvGrpSpPr/>
        <p:nvPr/>
      </p:nvGrpSpPr>
      <p:grpSpPr>
        <a:xfrm>
          <a:off x="0" y="0"/>
          <a:ext cx="0" cy="0"/>
          <a:chOff x="0" y="0"/>
          <a:chExt cx="0" cy="0"/>
        </a:xfrm>
      </p:grpSpPr>
      <p:sp>
        <p:nvSpPr>
          <p:cNvPr id="184" name="Shape 184"/>
          <p:cNvSpPr>
            <a:spLocks noGrp="1" noRot="1" noChangeAspect="1"/>
          </p:cNvSpPr>
          <p:nvPr>
            <p:ph type="sldImg" idx="2"/>
          </p:nvPr>
        </p:nvSpPr>
        <p:spPr>
          <a:xfrm>
            <a:off x="381175" y="685800"/>
            <a:ext cx="60963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85" name="Shape 185"/>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en"/>
              <a:t>Pass out the negotiation square handout.</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1"/>
        <p:cNvGrpSpPr/>
        <p:nvPr/>
      </p:nvGrpSpPr>
      <p:grpSpPr>
        <a:xfrm>
          <a:off x="0" y="0"/>
          <a:ext cx="0" cy="0"/>
          <a:chOff x="0" y="0"/>
          <a:chExt cx="0" cy="0"/>
        </a:xfrm>
      </p:grpSpPr>
      <p:sp>
        <p:nvSpPr>
          <p:cNvPr id="192" name="Shape 192"/>
          <p:cNvSpPr>
            <a:spLocks noGrp="1" noRot="1" noChangeAspect="1"/>
          </p:cNvSpPr>
          <p:nvPr>
            <p:ph type="sldImg" idx="2"/>
          </p:nvPr>
        </p:nvSpPr>
        <p:spPr>
          <a:xfrm>
            <a:off x="381175" y="685800"/>
            <a:ext cx="60963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93" name="Shape 193"/>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Partners will fill out the negotiation square together.</a:t>
            </a:r>
            <a:endParaRPr/>
          </a:p>
          <a:p>
            <a:pPr marL="0" lvl="0" indent="0">
              <a:spcBef>
                <a:spcPts val="0"/>
              </a:spcBef>
              <a:spcAft>
                <a:spcPts val="0"/>
              </a:spcAft>
              <a:buNone/>
            </a:pPr>
            <a:r>
              <a:rPr lang="en" u="sng">
                <a:solidFill>
                  <a:schemeClr val="hlink"/>
                </a:solidFill>
                <a:hlinkClick r:id="rId3"/>
              </a:rPr>
              <a:t>https://static1.squarespace.com/static/537e4a6ce4b0ded903cd630e/t/5581b31be4b041739c2b86b4/1434563355044/negotiation+tips.pdf</a:t>
            </a:r>
            <a:endParaRPr/>
          </a:p>
          <a:p>
            <a:pPr marL="0" lvl="0" indent="0">
              <a:spcBef>
                <a:spcPts val="0"/>
              </a:spcBef>
              <a:spcAft>
                <a:spcPts val="0"/>
              </a:spcAft>
              <a:buNone/>
            </a:pPr>
            <a:r>
              <a:rPr lang="en" u="sng">
                <a:solidFill>
                  <a:schemeClr val="hlink"/>
                </a:solidFill>
                <a:hlinkClick r:id="rId4"/>
              </a:rPr>
              <a:t>http://www.schooltools.info/power</a:t>
            </a:r>
            <a:endParaRPr/>
          </a:p>
          <a:p>
            <a:pPr marL="0" lvl="0" indent="0">
              <a:spcBef>
                <a:spcPts val="0"/>
              </a:spcBef>
              <a:spcAft>
                <a:spcPts val="0"/>
              </a:spcAft>
              <a:buNone/>
            </a:pP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7"/>
        <p:cNvGrpSpPr/>
        <p:nvPr/>
      </p:nvGrpSpPr>
      <p:grpSpPr>
        <a:xfrm>
          <a:off x="0" y="0"/>
          <a:ext cx="0" cy="0"/>
          <a:chOff x="0" y="0"/>
          <a:chExt cx="0" cy="0"/>
        </a:xfrm>
      </p:grpSpPr>
      <p:sp>
        <p:nvSpPr>
          <p:cNvPr id="198" name="Shape 198"/>
          <p:cNvSpPr>
            <a:spLocks noGrp="1" noRot="1" noChangeAspect="1"/>
          </p:cNvSpPr>
          <p:nvPr>
            <p:ph type="sldImg" idx="2"/>
          </p:nvPr>
        </p:nvSpPr>
        <p:spPr>
          <a:xfrm>
            <a:off x="381175" y="685800"/>
            <a:ext cx="60963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99" name="Shape 199"/>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sz="1200"/>
              <a:t>Pass out </a:t>
            </a:r>
            <a:r>
              <a:rPr lang="en" sz="1200" u="sng">
                <a:solidFill>
                  <a:schemeClr val="hlink"/>
                </a:solidFill>
                <a:latin typeface="Quattrocento Sans"/>
                <a:ea typeface="Quattrocento Sans"/>
                <a:cs typeface="Quattrocento Sans"/>
                <a:sym typeface="Quattrocento Sans"/>
                <a:hlinkClick r:id="rId3"/>
              </a:rPr>
              <a:t>Negotiation: S.L.I.D.E. Role Play Dialogue (Parent/Teen)</a:t>
            </a:r>
            <a:endParaRPr sz="1200">
              <a:solidFill>
                <a:schemeClr val="dk1"/>
              </a:solidFill>
              <a:latin typeface="Quattrocento Sans"/>
              <a:ea typeface="Quattrocento Sans"/>
              <a:cs typeface="Quattrocento Sans"/>
              <a:sym typeface="Quattrocento Sans"/>
            </a:endParaRPr>
          </a:p>
          <a:p>
            <a:pPr marL="0" lvl="0" indent="0"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9"/>
        <p:cNvGrpSpPr/>
        <p:nvPr/>
      </p:nvGrpSpPr>
      <p:grpSpPr>
        <a:xfrm>
          <a:off x="0" y="0"/>
          <a:ext cx="0" cy="0"/>
          <a:chOff x="0" y="0"/>
          <a:chExt cx="0" cy="0"/>
        </a:xfrm>
      </p:grpSpPr>
      <p:sp>
        <p:nvSpPr>
          <p:cNvPr id="70" name="Shape 70"/>
          <p:cNvSpPr>
            <a:spLocks noGrp="1" noRot="1" noChangeAspect="1"/>
          </p:cNvSpPr>
          <p:nvPr>
            <p:ph type="sldImg" idx="2"/>
          </p:nvPr>
        </p:nvSpPr>
        <p:spPr>
          <a:xfrm>
            <a:off x="381175" y="685800"/>
            <a:ext cx="60963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1" name="Shape 71"/>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Students will complete the, </a:t>
            </a:r>
            <a:r>
              <a:rPr lang="en" i="1"/>
              <a:t>Do Now Activity</a:t>
            </a:r>
            <a:r>
              <a:rPr lang="en"/>
              <a:t> with a partner.</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5"/>
        <p:cNvGrpSpPr/>
        <p:nvPr/>
      </p:nvGrpSpPr>
      <p:grpSpPr>
        <a:xfrm>
          <a:off x="0" y="0"/>
          <a:ext cx="0" cy="0"/>
          <a:chOff x="0" y="0"/>
          <a:chExt cx="0" cy="0"/>
        </a:xfrm>
      </p:grpSpPr>
      <p:sp>
        <p:nvSpPr>
          <p:cNvPr id="206" name="Shape 20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07" name="Shape 207"/>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5"/>
        <p:cNvGrpSpPr/>
        <p:nvPr/>
      </p:nvGrpSpPr>
      <p:grpSpPr>
        <a:xfrm>
          <a:off x="0" y="0"/>
          <a:ext cx="0" cy="0"/>
          <a:chOff x="0" y="0"/>
          <a:chExt cx="0" cy="0"/>
        </a:xfrm>
      </p:grpSpPr>
      <p:sp>
        <p:nvSpPr>
          <p:cNvPr id="76" name="Shape 7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7" name="Shape 77"/>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dirty="0"/>
              <a:t>Play Negotiation Skill Steps: SLIDE</a:t>
            </a:r>
            <a:endParaRPr dirty="0"/>
          </a:p>
          <a:p>
            <a:pPr marL="0" lvl="0" indent="0">
              <a:spcBef>
                <a:spcPts val="0"/>
              </a:spcBef>
              <a:spcAft>
                <a:spcPts val="0"/>
              </a:spcAft>
              <a:buNone/>
            </a:pPr>
            <a:endParaRPr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Shape 81"/>
          <p:cNvSpPr>
            <a:spLocks noGrp="1" noRot="1" noChangeAspect="1"/>
          </p:cNvSpPr>
          <p:nvPr>
            <p:ph type="sldImg" idx="2"/>
          </p:nvPr>
        </p:nvSpPr>
        <p:spPr>
          <a:xfrm>
            <a:off x="381175" y="685800"/>
            <a:ext cx="60963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2" name="Shape 82"/>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Shape 93"/>
          <p:cNvSpPr>
            <a:spLocks noGrp="1" noRot="1" noChangeAspect="1"/>
          </p:cNvSpPr>
          <p:nvPr>
            <p:ph type="sldImg" idx="2"/>
          </p:nvPr>
        </p:nvSpPr>
        <p:spPr>
          <a:xfrm>
            <a:off x="381175" y="685800"/>
            <a:ext cx="60963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4" name="Shape 94"/>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Shape 99"/>
          <p:cNvSpPr>
            <a:spLocks noGrp="1" noRot="1" noChangeAspect="1"/>
          </p:cNvSpPr>
          <p:nvPr>
            <p:ph type="sldImg" idx="2"/>
          </p:nvPr>
        </p:nvSpPr>
        <p:spPr>
          <a:xfrm>
            <a:off x="381175" y="685800"/>
            <a:ext cx="60963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0" name="Shape 100"/>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Shape 111"/>
          <p:cNvSpPr>
            <a:spLocks noGrp="1" noRot="1" noChangeAspect="1"/>
          </p:cNvSpPr>
          <p:nvPr>
            <p:ph type="sldImg" idx="2"/>
          </p:nvPr>
        </p:nvSpPr>
        <p:spPr>
          <a:xfrm>
            <a:off x="381175" y="685800"/>
            <a:ext cx="60963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12" name="Shape 112"/>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Shape 117"/>
          <p:cNvSpPr>
            <a:spLocks noGrp="1" noRot="1" noChangeAspect="1"/>
          </p:cNvSpPr>
          <p:nvPr>
            <p:ph type="sldImg" idx="2"/>
          </p:nvPr>
        </p:nvSpPr>
        <p:spPr>
          <a:xfrm>
            <a:off x="381175" y="685800"/>
            <a:ext cx="60963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18" name="Shape 118"/>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1"/>
        <p:cNvGrpSpPr/>
        <p:nvPr/>
      </p:nvGrpSpPr>
      <p:grpSpPr>
        <a:xfrm>
          <a:off x="0" y="0"/>
          <a:ext cx="0" cy="0"/>
          <a:chOff x="0" y="0"/>
          <a:chExt cx="0" cy="0"/>
        </a:xfrm>
      </p:grpSpPr>
      <p:sp>
        <p:nvSpPr>
          <p:cNvPr id="122" name="Shape 122"/>
          <p:cNvSpPr>
            <a:spLocks noGrp="1" noRot="1" noChangeAspect="1"/>
          </p:cNvSpPr>
          <p:nvPr>
            <p:ph type="sldImg" idx="2"/>
          </p:nvPr>
        </p:nvSpPr>
        <p:spPr>
          <a:xfrm>
            <a:off x="381175" y="685800"/>
            <a:ext cx="60963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23" name="Shape 123"/>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type="title">
  <p:cSld name="TITLE">
    <p:spTree>
      <p:nvGrpSpPr>
        <p:cNvPr id="1" name="Shape 8"/>
        <p:cNvGrpSpPr/>
        <p:nvPr/>
      </p:nvGrpSpPr>
      <p:grpSpPr>
        <a:xfrm>
          <a:off x="0" y="0"/>
          <a:ext cx="0" cy="0"/>
          <a:chOff x="0" y="0"/>
          <a:chExt cx="0" cy="0"/>
        </a:xfrm>
      </p:grpSpPr>
      <p:sp>
        <p:nvSpPr>
          <p:cNvPr id="9" name="Shape 9"/>
          <p:cNvSpPr txBox="1">
            <a:spLocks noGrp="1"/>
          </p:cNvSpPr>
          <p:nvPr>
            <p:ph type="ctrTitle"/>
          </p:nvPr>
        </p:nvSpPr>
        <p:spPr>
          <a:xfrm>
            <a:off x="996630" y="2003888"/>
            <a:ext cx="4523700" cy="1159800"/>
          </a:xfrm>
          <a:prstGeom prst="rect">
            <a:avLst/>
          </a:prstGeom>
        </p:spPr>
        <p:txBody>
          <a:bodyPr spcFirstLastPara="1" wrap="square" lIns="91425" tIns="91425" rIns="91425" bIns="91425" anchor="b" anchorCtr="0"/>
          <a:lstStyle>
            <a:lvl1pPr lvl="0">
              <a:spcBef>
                <a:spcPts val="0"/>
              </a:spcBef>
              <a:spcAft>
                <a:spcPts val="0"/>
              </a:spcAft>
              <a:buSzPts val="3600"/>
              <a:buNone/>
              <a:defRPr sz="3600"/>
            </a:lvl1pPr>
            <a:lvl2pPr lvl="1">
              <a:spcBef>
                <a:spcPts val="0"/>
              </a:spcBef>
              <a:spcAft>
                <a:spcPts val="0"/>
              </a:spcAft>
              <a:buSzPts val="3600"/>
              <a:buNone/>
              <a:defRPr sz="3600"/>
            </a:lvl2pPr>
            <a:lvl3pPr lvl="2">
              <a:spcBef>
                <a:spcPts val="0"/>
              </a:spcBef>
              <a:spcAft>
                <a:spcPts val="0"/>
              </a:spcAft>
              <a:buSzPts val="3600"/>
              <a:buNone/>
              <a:defRPr sz="3600"/>
            </a:lvl3pPr>
            <a:lvl4pPr lvl="3">
              <a:spcBef>
                <a:spcPts val="0"/>
              </a:spcBef>
              <a:spcAft>
                <a:spcPts val="0"/>
              </a:spcAft>
              <a:buSzPts val="3600"/>
              <a:buNone/>
              <a:defRPr sz="3600"/>
            </a:lvl4pPr>
            <a:lvl5pPr lvl="4">
              <a:spcBef>
                <a:spcPts val="0"/>
              </a:spcBef>
              <a:spcAft>
                <a:spcPts val="0"/>
              </a:spcAft>
              <a:buSzPts val="3600"/>
              <a:buNone/>
              <a:defRPr sz="3600"/>
            </a:lvl5pPr>
            <a:lvl6pPr lvl="5">
              <a:spcBef>
                <a:spcPts val="0"/>
              </a:spcBef>
              <a:spcAft>
                <a:spcPts val="0"/>
              </a:spcAft>
              <a:buSzPts val="3600"/>
              <a:buNone/>
              <a:defRPr sz="3600"/>
            </a:lvl6pPr>
            <a:lvl7pPr lvl="6">
              <a:spcBef>
                <a:spcPts val="0"/>
              </a:spcBef>
              <a:spcAft>
                <a:spcPts val="0"/>
              </a:spcAft>
              <a:buSzPts val="3600"/>
              <a:buNone/>
              <a:defRPr sz="3600"/>
            </a:lvl7pPr>
            <a:lvl8pPr lvl="7">
              <a:spcBef>
                <a:spcPts val="0"/>
              </a:spcBef>
              <a:spcAft>
                <a:spcPts val="0"/>
              </a:spcAft>
              <a:buSzPts val="3600"/>
              <a:buNone/>
              <a:defRPr sz="3600"/>
            </a:lvl8pPr>
            <a:lvl9pPr lvl="8">
              <a:spcBef>
                <a:spcPts val="0"/>
              </a:spcBef>
              <a:spcAft>
                <a:spcPts val="0"/>
              </a:spcAft>
              <a:buSzPts val="3600"/>
              <a:buNone/>
              <a:defRPr sz="3600"/>
            </a:lvl9pPr>
          </a:lstStyle>
          <a:p>
            <a:endParaRPr/>
          </a:p>
        </p:txBody>
      </p:sp>
      <p:cxnSp>
        <p:nvCxnSpPr>
          <p:cNvPr id="10" name="Shape 10"/>
          <p:cNvCxnSpPr/>
          <p:nvPr/>
        </p:nvCxnSpPr>
        <p:spPr>
          <a:xfrm>
            <a:off x="-6025" y="3676512"/>
            <a:ext cx="9162000" cy="0"/>
          </a:xfrm>
          <a:prstGeom prst="straightConnector1">
            <a:avLst/>
          </a:prstGeom>
          <a:noFill/>
          <a:ln w="9525" cap="flat" cmpd="sng">
            <a:solidFill>
              <a:srgbClr val="000000"/>
            </a:solidFill>
            <a:prstDash val="solid"/>
            <a:round/>
            <a:headEnd type="none" w="med" len="med"/>
            <a:tailEnd type="none" w="med" len="med"/>
          </a:ln>
        </p:spPr>
      </p:cxnSp>
      <p:sp>
        <p:nvSpPr>
          <p:cNvPr id="11" name="Shape 11"/>
          <p:cNvSpPr/>
          <p:nvPr/>
        </p:nvSpPr>
        <p:spPr>
          <a:xfrm>
            <a:off x="1117950" y="3393000"/>
            <a:ext cx="567000" cy="567000"/>
          </a:xfrm>
          <a:prstGeom prst="ellipse">
            <a:avLst/>
          </a:prstGeom>
          <a:solidFill>
            <a:srgbClr val="FFCD00"/>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Completely blank">
  <p:cSld name="BLANK_1">
    <p:spTree>
      <p:nvGrpSpPr>
        <p:cNvPr id="1" name="Shape 56"/>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ubtitle">
  <p:cSld name="TITLE_1">
    <p:spTree>
      <p:nvGrpSpPr>
        <p:cNvPr id="1" name="Shape 12"/>
        <p:cNvGrpSpPr/>
        <p:nvPr/>
      </p:nvGrpSpPr>
      <p:grpSpPr>
        <a:xfrm>
          <a:off x="0" y="0"/>
          <a:ext cx="0" cy="0"/>
          <a:chOff x="0" y="0"/>
          <a:chExt cx="0" cy="0"/>
        </a:xfrm>
      </p:grpSpPr>
      <p:sp>
        <p:nvSpPr>
          <p:cNvPr id="13" name="Shape 13"/>
          <p:cNvSpPr txBox="1">
            <a:spLocks noGrp="1"/>
          </p:cNvSpPr>
          <p:nvPr>
            <p:ph type="subTitle" idx="1"/>
          </p:nvPr>
        </p:nvSpPr>
        <p:spPr>
          <a:xfrm>
            <a:off x="2022300" y="2815923"/>
            <a:ext cx="5591400" cy="784800"/>
          </a:xfrm>
          <a:prstGeom prst="rect">
            <a:avLst/>
          </a:prstGeom>
        </p:spPr>
        <p:txBody>
          <a:bodyPr spcFirstLastPara="1" wrap="square" lIns="91425" tIns="91425" rIns="91425" bIns="91425" anchor="t" anchorCtr="0"/>
          <a:lstStyle>
            <a:lvl1pPr lvl="0" rtl="0">
              <a:spcBef>
                <a:spcPts val="0"/>
              </a:spcBef>
              <a:spcAft>
                <a:spcPts val="0"/>
              </a:spcAft>
              <a:buClr>
                <a:srgbClr val="000000"/>
              </a:buClr>
              <a:buSzPts val="1400"/>
              <a:buNone/>
              <a:defRPr sz="1400">
                <a:highlight>
                  <a:srgbClr val="FFCD00"/>
                </a:highlight>
              </a:defRPr>
            </a:lvl1pPr>
            <a:lvl2pPr lvl="1" rtl="0">
              <a:spcBef>
                <a:spcPts val="0"/>
              </a:spcBef>
              <a:spcAft>
                <a:spcPts val="0"/>
              </a:spcAft>
              <a:buClr>
                <a:schemeClr val="dk2"/>
              </a:buClr>
              <a:buSzPts val="1400"/>
              <a:buNone/>
              <a:defRPr sz="1400">
                <a:solidFill>
                  <a:schemeClr val="dk2"/>
                </a:solidFill>
                <a:highlight>
                  <a:srgbClr val="FFCD00"/>
                </a:highlight>
              </a:defRPr>
            </a:lvl2pPr>
            <a:lvl3pPr lvl="2" rtl="0">
              <a:spcBef>
                <a:spcPts val="0"/>
              </a:spcBef>
              <a:spcAft>
                <a:spcPts val="0"/>
              </a:spcAft>
              <a:buClr>
                <a:schemeClr val="dk2"/>
              </a:buClr>
              <a:buSzPts val="1400"/>
              <a:buNone/>
              <a:defRPr sz="1400">
                <a:solidFill>
                  <a:schemeClr val="dk2"/>
                </a:solidFill>
                <a:highlight>
                  <a:srgbClr val="FFCD00"/>
                </a:highlight>
              </a:defRPr>
            </a:lvl3pPr>
            <a:lvl4pPr lvl="3" rtl="0">
              <a:spcBef>
                <a:spcPts val="0"/>
              </a:spcBef>
              <a:spcAft>
                <a:spcPts val="0"/>
              </a:spcAft>
              <a:buClr>
                <a:schemeClr val="dk2"/>
              </a:buClr>
              <a:buSzPts val="1400"/>
              <a:buNone/>
              <a:defRPr sz="1400">
                <a:solidFill>
                  <a:schemeClr val="dk2"/>
                </a:solidFill>
                <a:highlight>
                  <a:srgbClr val="FFCD00"/>
                </a:highlight>
              </a:defRPr>
            </a:lvl4pPr>
            <a:lvl5pPr lvl="4" rtl="0">
              <a:spcBef>
                <a:spcPts val="0"/>
              </a:spcBef>
              <a:spcAft>
                <a:spcPts val="0"/>
              </a:spcAft>
              <a:buClr>
                <a:schemeClr val="dk2"/>
              </a:buClr>
              <a:buSzPts val="1400"/>
              <a:buNone/>
              <a:defRPr sz="1400">
                <a:solidFill>
                  <a:schemeClr val="dk2"/>
                </a:solidFill>
                <a:highlight>
                  <a:srgbClr val="FFCD00"/>
                </a:highlight>
              </a:defRPr>
            </a:lvl5pPr>
            <a:lvl6pPr lvl="5" rtl="0">
              <a:spcBef>
                <a:spcPts val="0"/>
              </a:spcBef>
              <a:spcAft>
                <a:spcPts val="0"/>
              </a:spcAft>
              <a:buClr>
                <a:schemeClr val="dk2"/>
              </a:buClr>
              <a:buSzPts val="1400"/>
              <a:buNone/>
              <a:defRPr sz="1400">
                <a:solidFill>
                  <a:schemeClr val="dk2"/>
                </a:solidFill>
                <a:highlight>
                  <a:srgbClr val="FFCD00"/>
                </a:highlight>
              </a:defRPr>
            </a:lvl6pPr>
            <a:lvl7pPr lvl="6" rtl="0">
              <a:spcBef>
                <a:spcPts val="0"/>
              </a:spcBef>
              <a:spcAft>
                <a:spcPts val="0"/>
              </a:spcAft>
              <a:buClr>
                <a:schemeClr val="dk2"/>
              </a:buClr>
              <a:buSzPts val="1400"/>
              <a:buNone/>
              <a:defRPr sz="1400">
                <a:solidFill>
                  <a:schemeClr val="dk2"/>
                </a:solidFill>
                <a:highlight>
                  <a:srgbClr val="FFCD00"/>
                </a:highlight>
              </a:defRPr>
            </a:lvl7pPr>
            <a:lvl8pPr lvl="7" rtl="0">
              <a:spcBef>
                <a:spcPts val="0"/>
              </a:spcBef>
              <a:spcAft>
                <a:spcPts val="0"/>
              </a:spcAft>
              <a:buClr>
                <a:schemeClr val="dk2"/>
              </a:buClr>
              <a:buSzPts val="1400"/>
              <a:buNone/>
              <a:defRPr sz="1400">
                <a:solidFill>
                  <a:schemeClr val="dk2"/>
                </a:solidFill>
                <a:highlight>
                  <a:srgbClr val="FFCD00"/>
                </a:highlight>
              </a:defRPr>
            </a:lvl8pPr>
            <a:lvl9pPr lvl="8" rtl="0">
              <a:spcBef>
                <a:spcPts val="0"/>
              </a:spcBef>
              <a:spcAft>
                <a:spcPts val="0"/>
              </a:spcAft>
              <a:buClr>
                <a:schemeClr val="dk2"/>
              </a:buClr>
              <a:buSzPts val="1400"/>
              <a:buNone/>
              <a:defRPr sz="1400">
                <a:solidFill>
                  <a:schemeClr val="dk2"/>
                </a:solidFill>
                <a:highlight>
                  <a:srgbClr val="FFCD00"/>
                </a:highlight>
              </a:defRPr>
            </a:lvl9pPr>
          </a:lstStyle>
          <a:p>
            <a:endParaRPr/>
          </a:p>
        </p:txBody>
      </p:sp>
      <p:cxnSp>
        <p:nvCxnSpPr>
          <p:cNvPr id="14" name="Shape 14"/>
          <p:cNvCxnSpPr/>
          <p:nvPr/>
        </p:nvCxnSpPr>
        <p:spPr>
          <a:xfrm>
            <a:off x="-6025" y="2571762"/>
            <a:ext cx="1984500" cy="0"/>
          </a:xfrm>
          <a:prstGeom prst="straightConnector1">
            <a:avLst/>
          </a:prstGeom>
          <a:noFill/>
          <a:ln w="9525" cap="flat" cmpd="sng">
            <a:solidFill>
              <a:srgbClr val="CCCCCC"/>
            </a:solidFill>
            <a:prstDash val="solid"/>
            <a:round/>
            <a:headEnd type="none" w="med" len="med"/>
            <a:tailEnd type="none" w="med" len="med"/>
          </a:ln>
        </p:spPr>
      </p:cxnSp>
      <p:sp>
        <p:nvSpPr>
          <p:cNvPr id="15" name="Shape 15"/>
          <p:cNvSpPr/>
          <p:nvPr/>
        </p:nvSpPr>
        <p:spPr>
          <a:xfrm>
            <a:off x="1117950" y="2288250"/>
            <a:ext cx="567000" cy="567000"/>
          </a:xfrm>
          <a:prstGeom prst="ellipse">
            <a:avLst/>
          </a:prstGeom>
          <a:solidFill>
            <a:srgbClr val="FFCD00"/>
          </a:solidFill>
          <a:ln>
            <a:noFill/>
          </a:ln>
        </p:spPr>
        <p:txBody>
          <a:bodyPr spcFirstLastPara="1" wrap="square" lIns="91425" tIns="91425" rIns="91425" bIns="91425" anchor="ctr" anchorCtr="0">
            <a:noAutofit/>
          </a:bodyPr>
          <a:lstStyle/>
          <a:p>
            <a:pPr marL="0" lvl="0" indent="0" rtl="0">
              <a:spcBef>
                <a:spcPts val="0"/>
              </a:spcBef>
              <a:spcAft>
                <a:spcPts val="0"/>
              </a:spcAft>
              <a:buNone/>
            </a:pPr>
            <a:endParaRPr/>
          </a:p>
        </p:txBody>
      </p:sp>
      <p:sp>
        <p:nvSpPr>
          <p:cNvPr id="16" name="Shape 16"/>
          <p:cNvSpPr txBox="1">
            <a:spLocks noGrp="1"/>
          </p:cNvSpPr>
          <p:nvPr>
            <p:ph type="ctrTitle"/>
          </p:nvPr>
        </p:nvSpPr>
        <p:spPr>
          <a:xfrm>
            <a:off x="2022225" y="1693523"/>
            <a:ext cx="3787800" cy="1159800"/>
          </a:xfrm>
          <a:prstGeom prst="rect">
            <a:avLst/>
          </a:prstGeom>
        </p:spPr>
        <p:txBody>
          <a:bodyPr spcFirstLastPara="1" wrap="square" lIns="91425" tIns="91425" rIns="91425" bIns="91425" anchor="b" anchorCtr="0"/>
          <a:lstStyle>
            <a:lvl1pPr lvl="0" rtl="0">
              <a:spcBef>
                <a:spcPts val="0"/>
              </a:spcBef>
              <a:spcAft>
                <a:spcPts val="0"/>
              </a:spcAft>
              <a:buSzPts val="3000"/>
              <a:buNone/>
              <a:defRPr sz="3000"/>
            </a:lvl1pPr>
            <a:lvl2pPr lvl="1" rtl="0">
              <a:spcBef>
                <a:spcPts val="0"/>
              </a:spcBef>
              <a:spcAft>
                <a:spcPts val="0"/>
              </a:spcAft>
              <a:buSzPts val="3000"/>
              <a:buNone/>
              <a:defRPr sz="3000"/>
            </a:lvl2pPr>
            <a:lvl3pPr lvl="2" rtl="0">
              <a:spcBef>
                <a:spcPts val="0"/>
              </a:spcBef>
              <a:spcAft>
                <a:spcPts val="0"/>
              </a:spcAft>
              <a:buSzPts val="3000"/>
              <a:buNone/>
              <a:defRPr sz="3000"/>
            </a:lvl3pPr>
            <a:lvl4pPr lvl="3" rtl="0">
              <a:spcBef>
                <a:spcPts val="0"/>
              </a:spcBef>
              <a:spcAft>
                <a:spcPts val="0"/>
              </a:spcAft>
              <a:buSzPts val="3000"/>
              <a:buNone/>
              <a:defRPr sz="3000"/>
            </a:lvl4pPr>
            <a:lvl5pPr lvl="4" rtl="0">
              <a:spcBef>
                <a:spcPts val="0"/>
              </a:spcBef>
              <a:spcAft>
                <a:spcPts val="0"/>
              </a:spcAft>
              <a:buSzPts val="3000"/>
              <a:buNone/>
              <a:defRPr sz="3000"/>
            </a:lvl5pPr>
            <a:lvl6pPr lvl="5" rtl="0">
              <a:spcBef>
                <a:spcPts val="0"/>
              </a:spcBef>
              <a:spcAft>
                <a:spcPts val="0"/>
              </a:spcAft>
              <a:buSzPts val="3000"/>
              <a:buNone/>
              <a:defRPr sz="3000"/>
            </a:lvl6pPr>
            <a:lvl7pPr lvl="6" rtl="0">
              <a:spcBef>
                <a:spcPts val="0"/>
              </a:spcBef>
              <a:spcAft>
                <a:spcPts val="0"/>
              </a:spcAft>
              <a:buSzPts val="3000"/>
              <a:buNone/>
              <a:defRPr sz="3000"/>
            </a:lvl7pPr>
            <a:lvl8pPr lvl="7" rtl="0">
              <a:spcBef>
                <a:spcPts val="0"/>
              </a:spcBef>
              <a:spcAft>
                <a:spcPts val="0"/>
              </a:spcAft>
              <a:buSzPts val="3000"/>
              <a:buNone/>
              <a:defRPr sz="3000"/>
            </a:lvl8pPr>
            <a:lvl9pPr lvl="8" rtl="0">
              <a:spcBef>
                <a:spcPts val="0"/>
              </a:spcBef>
              <a:spcAft>
                <a:spcPts val="0"/>
              </a:spcAft>
              <a:buSzPts val="3000"/>
              <a:buNone/>
              <a:defRPr sz="3000"/>
            </a:lvl9pPr>
          </a:lstStyle>
          <a:p>
            <a:endParaRPr/>
          </a:p>
        </p:txBody>
      </p:sp>
      <p:cxnSp>
        <p:nvCxnSpPr>
          <p:cNvPr id="17" name="Shape 17"/>
          <p:cNvCxnSpPr/>
          <p:nvPr/>
        </p:nvCxnSpPr>
        <p:spPr>
          <a:xfrm>
            <a:off x="5898975" y="2571750"/>
            <a:ext cx="3251100" cy="0"/>
          </a:xfrm>
          <a:prstGeom prst="straightConnector1">
            <a:avLst/>
          </a:prstGeom>
          <a:noFill/>
          <a:ln w="9525" cap="flat" cmpd="sng">
            <a:solidFill>
              <a:srgbClr val="CCCCCC"/>
            </a:solidFill>
            <a:prstDash val="solid"/>
            <a:round/>
            <a:headEnd type="none" w="med" len="med"/>
            <a:tailEnd type="none" w="med" len="med"/>
          </a:ln>
        </p:spPr>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Quote">
  <p:cSld name="TITLE_1_1">
    <p:spTree>
      <p:nvGrpSpPr>
        <p:cNvPr id="1" name="Shape 18"/>
        <p:cNvGrpSpPr/>
        <p:nvPr/>
      </p:nvGrpSpPr>
      <p:grpSpPr>
        <a:xfrm>
          <a:off x="0" y="0"/>
          <a:ext cx="0" cy="0"/>
          <a:chOff x="0" y="0"/>
          <a:chExt cx="0" cy="0"/>
        </a:xfrm>
      </p:grpSpPr>
      <p:sp>
        <p:nvSpPr>
          <p:cNvPr id="19" name="Shape 19"/>
          <p:cNvSpPr txBox="1">
            <a:spLocks noGrp="1"/>
          </p:cNvSpPr>
          <p:nvPr>
            <p:ph type="body" idx="1"/>
          </p:nvPr>
        </p:nvSpPr>
        <p:spPr>
          <a:xfrm>
            <a:off x="2105050" y="2238000"/>
            <a:ext cx="4933800" cy="819900"/>
          </a:xfrm>
          <a:prstGeom prst="rect">
            <a:avLst/>
          </a:prstGeom>
        </p:spPr>
        <p:txBody>
          <a:bodyPr spcFirstLastPara="1" wrap="square" lIns="91425" tIns="91425" rIns="91425" bIns="91425" anchor="b" anchorCtr="0"/>
          <a:lstStyle>
            <a:lvl1pPr marL="457200" lvl="0" indent="-381000" algn="ctr" rtl="0">
              <a:spcBef>
                <a:spcPts val="600"/>
              </a:spcBef>
              <a:spcAft>
                <a:spcPts val="0"/>
              </a:spcAft>
              <a:buSzPts val="2400"/>
              <a:buFont typeface="Lora"/>
              <a:buChar char="◉"/>
              <a:defRPr sz="2400" i="1">
                <a:latin typeface="Lora"/>
                <a:ea typeface="Lora"/>
                <a:cs typeface="Lora"/>
                <a:sym typeface="Lora"/>
              </a:defRPr>
            </a:lvl1pPr>
            <a:lvl2pPr marL="914400" lvl="1" indent="-355600" algn="ctr" rtl="0">
              <a:spcBef>
                <a:spcPts val="0"/>
              </a:spcBef>
              <a:spcAft>
                <a:spcPts val="0"/>
              </a:spcAft>
              <a:buSzPts val="2000"/>
              <a:buFont typeface="Lora"/>
              <a:buChar char="○"/>
              <a:defRPr i="1">
                <a:latin typeface="Lora"/>
                <a:ea typeface="Lora"/>
                <a:cs typeface="Lora"/>
                <a:sym typeface="Lora"/>
              </a:defRPr>
            </a:lvl2pPr>
            <a:lvl3pPr marL="1371600" lvl="2" indent="-355600" algn="ctr" rtl="0">
              <a:spcBef>
                <a:spcPts val="0"/>
              </a:spcBef>
              <a:spcAft>
                <a:spcPts val="0"/>
              </a:spcAft>
              <a:buSzPts val="2000"/>
              <a:buFont typeface="Lora"/>
              <a:buChar char="■"/>
              <a:defRPr i="1">
                <a:latin typeface="Lora"/>
                <a:ea typeface="Lora"/>
                <a:cs typeface="Lora"/>
                <a:sym typeface="Lora"/>
              </a:defRPr>
            </a:lvl3pPr>
            <a:lvl4pPr marL="1828800" lvl="3" indent="-381000" algn="ctr" rtl="0">
              <a:spcBef>
                <a:spcPts val="0"/>
              </a:spcBef>
              <a:spcAft>
                <a:spcPts val="0"/>
              </a:spcAft>
              <a:buSzPts val="2400"/>
              <a:buFont typeface="Lora"/>
              <a:buChar char="●"/>
              <a:defRPr sz="2400" i="1">
                <a:latin typeface="Lora"/>
                <a:ea typeface="Lora"/>
                <a:cs typeface="Lora"/>
                <a:sym typeface="Lora"/>
              </a:defRPr>
            </a:lvl4pPr>
            <a:lvl5pPr marL="2286000" lvl="4" indent="-381000" algn="ctr" rtl="0">
              <a:spcBef>
                <a:spcPts val="0"/>
              </a:spcBef>
              <a:spcAft>
                <a:spcPts val="0"/>
              </a:spcAft>
              <a:buSzPts val="2400"/>
              <a:buFont typeface="Lora"/>
              <a:buChar char="○"/>
              <a:defRPr sz="2400" i="1">
                <a:latin typeface="Lora"/>
                <a:ea typeface="Lora"/>
                <a:cs typeface="Lora"/>
                <a:sym typeface="Lora"/>
              </a:defRPr>
            </a:lvl5pPr>
            <a:lvl6pPr marL="2743200" lvl="5" indent="-381000" algn="ctr" rtl="0">
              <a:spcBef>
                <a:spcPts val="0"/>
              </a:spcBef>
              <a:spcAft>
                <a:spcPts val="0"/>
              </a:spcAft>
              <a:buSzPts val="2400"/>
              <a:buFont typeface="Lora"/>
              <a:buChar char="■"/>
              <a:defRPr sz="2400" i="1">
                <a:latin typeface="Lora"/>
                <a:ea typeface="Lora"/>
                <a:cs typeface="Lora"/>
                <a:sym typeface="Lora"/>
              </a:defRPr>
            </a:lvl6pPr>
            <a:lvl7pPr marL="3200400" lvl="6" indent="-381000" algn="ctr" rtl="0">
              <a:spcBef>
                <a:spcPts val="0"/>
              </a:spcBef>
              <a:spcAft>
                <a:spcPts val="0"/>
              </a:spcAft>
              <a:buSzPts val="2400"/>
              <a:buFont typeface="Lora"/>
              <a:buChar char="●"/>
              <a:defRPr sz="2400" i="1">
                <a:latin typeface="Lora"/>
                <a:ea typeface="Lora"/>
                <a:cs typeface="Lora"/>
                <a:sym typeface="Lora"/>
              </a:defRPr>
            </a:lvl7pPr>
            <a:lvl8pPr marL="3657600" lvl="7" indent="-381000" algn="ctr" rtl="0">
              <a:spcBef>
                <a:spcPts val="0"/>
              </a:spcBef>
              <a:spcAft>
                <a:spcPts val="0"/>
              </a:spcAft>
              <a:buSzPts val="2400"/>
              <a:buFont typeface="Lora"/>
              <a:buChar char="○"/>
              <a:defRPr sz="2400" i="1">
                <a:latin typeface="Lora"/>
                <a:ea typeface="Lora"/>
                <a:cs typeface="Lora"/>
                <a:sym typeface="Lora"/>
              </a:defRPr>
            </a:lvl8pPr>
            <a:lvl9pPr marL="4114800" lvl="8" indent="-381000" algn="ctr">
              <a:spcBef>
                <a:spcPts val="0"/>
              </a:spcBef>
              <a:spcAft>
                <a:spcPts val="0"/>
              </a:spcAft>
              <a:buSzPts val="2400"/>
              <a:buFont typeface="Lora"/>
              <a:buChar char="■"/>
              <a:defRPr sz="2400" i="1">
                <a:latin typeface="Lora"/>
                <a:ea typeface="Lora"/>
                <a:cs typeface="Lora"/>
                <a:sym typeface="Lora"/>
              </a:defRPr>
            </a:lvl9pPr>
          </a:lstStyle>
          <a:p>
            <a:endParaRPr/>
          </a:p>
        </p:txBody>
      </p:sp>
      <p:cxnSp>
        <p:nvCxnSpPr>
          <p:cNvPr id="20" name="Shape 20"/>
          <p:cNvCxnSpPr/>
          <p:nvPr/>
        </p:nvCxnSpPr>
        <p:spPr>
          <a:xfrm>
            <a:off x="4584075" y="3676500"/>
            <a:ext cx="0" cy="1480500"/>
          </a:xfrm>
          <a:prstGeom prst="straightConnector1">
            <a:avLst/>
          </a:prstGeom>
          <a:noFill/>
          <a:ln w="9525" cap="flat" cmpd="sng">
            <a:solidFill>
              <a:srgbClr val="CCCCCC"/>
            </a:solidFill>
            <a:prstDash val="solid"/>
            <a:round/>
            <a:headEnd type="none" w="med" len="med"/>
            <a:tailEnd type="none" w="med" len="med"/>
          </a:ln>
        </p:spPr>
      </p:cxnSp>
      <p:sp>
        <p:nvSpPr>
          <p:cNvPr id="21" name="Shape 21"/>
          <p:cNvSpPr/>
          <p:nvPr/>
        </p:nvSpPr>
        <p:spPr>
          <a:xfrm>
            <a:off x="4288500" y="3393000"/>
            <a:ext cx="567000" cy="567000"/>
          </a:xfrm>
          <a:prstGeom prst="ellipse">
            <a:avLst/>
          </a:prstGeom>
          <a:solidFill>
            <a:srgbClr val="FFCD00"/>
          </a:solidFill>
          <a:ln>
            <a:noFill/>
          </a:ln>
        </p:spPr>
        <p:txBody>
          <a:bodyPr spcFirstLastPara="1" wrap="square" lIns="91425" tIns="91425" rIns="91425" bIns="91425" anchor="ctr" anchorCtr="0">
            <a:noAutofit/>
          </a:bodyPr>
          <a:lstStyle/>
          <a:p>
            <a:pPr marL="0" lvl="0" indent="0" rtl="0">
              <a:spcBef>
                <a:spcPts val="0"/>
              </a:spcBef>
              <a:spcAft>
                <a:spcPts val="0"/>
              </a:spcAft>
              <a:buNone/>
            </a:pPr>
            <a:endParaRPr/>
          </a:p>
        </p:txBody>
      </p:sp>
      <p:sp>
        <p:nvSpPr>
          <p:cNvPr id="22" name="Shape 22"/>
          <p:cNvSpPr txBox="1"/>
          <p:nvPr/>
        </p:nvSpPr>
        <p:spPr>
          <a:xfrm>
            <a:off x="3593400" y="3412652"/>
            <a:ext cx="1957200" cy="653700"/>
          </a:xfrm>
          <a:prstGeom prst="rect">
            <a:avLst/>
          </a:prstGeom>
          <a:noFill/>
          <a:ln>
            <a:noFill/>
          </a:ln>
        </p:spPr>
        <p:txBody>
          <a:bodyPr spcFirstLastPara="1" wrap="square" lIns="91425" tIns="91425" rIns="91425" bIns="91425" anchor="t" anchorCtr="0">
            <a:noAutofit/>
          </a:bodyPr>
          <a:lstStyle/>
          <a:p>
            <a:pPr marL="0" lvl="0" indent="0" algn="ctr">
              <a:spcBef>
                <a:spcPts val="0"/>
              </a:spcBef>
              <a:spcAft>
                <a:spcPts val="0"/>
              </a:spcAft>
              <a:buNone/>
            </a:pPr>
            <a:r>
              <a:rPr lang="en" sz="3600" b="1">
                <a:latin typeface="Lora"/>
                <a:ea typeface="Lora"/>
                <a:cs typeface="Lora"/>
                <a:sym typeface="Lora"/>
              </a:rPr>
              <a:t>“</a:t>
            </a:r>
            <a:endParaRPr sz="3600" b="1">
              <a:latin typeface="Lora"/>
              <a:ea typeface="Lora"/>
              <a:cs typeface="Lora"/>
              <a:sym typeface="Lora"/>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 1 column" type="tx">
  <p:cSld name="TITLE_AND_BODY">
    <p:spTree>
      <p:nvGrpSpPr>
        <p:cNvPr id="1" name="Shape 23"/>
        <p:cNvGrpSpPr/>
        <p:nvPr/>
      </p:nvGrpSpPr>
      <p:grpSpPr>
        <a:xfrm>
          <a:off x="0" y="0"/>
          <a:ext cx="0" cy="0"/>
          <a:chOff x="0" y="0"/>
          <a:chExt cx="0" cy="0"/>
        </a:xfrm>
      </p:grpSpPr>
      <p:cxnSp>
        <p:nvCxnSpPr>
          <p:cNvPr id="24" name="Shape 24"/>
          <p:cNvCxnSpPr/>
          <p:nvPr/>
        </p:nvCxnSpPr>
        <p:spPr>
          <a:xfrm>
            <a:off x="0" y="1131725"/>
            <a:ext cx="1375800" cy="0"/>
          </a:xfrm>
          <a:prstGeom prst="straightConnector1">
            <a:avLst/>
          </a:prstGeom>
          <a:noFill/>
          <a:ln w="9525" cap="flat" cmpd="sng">
            <a:solidFill>
              <a:srgbClr val="CCCCCC"/>
            </a:solidFill>
            <a:prstDash val="solid"/>
            <a:round/>
            <a:headEnd type="none" w="med" len="med"/>
            <a:tailEnd type="none" w="med" len="med"/>
          </a:ln>
        </p:spPr>
      </p:cxnSp>
      <p:sp>
        <p:nvSpPr>
          <p:cNvPr id="25" name="Shape 25"/>
          <p:cNvSpPr/>
          <p:nvPr/>
        </p:nvSpPr>
        <p:spPr>
          <a:xfrm>
            <a:off x="817475" y="928767"/>
            <a:ext cx="405900" cy="405900"/>
          </a:xfrm>
          <a:prstGeom prst="ellipse">
            <a:avLst/>
          </a:prstGeom>
          <a:solidFill>
            <a:srgbClr val="FFCD00"/>
          </a:solidFill>
          <a:ln>
            <a:noFill/>
          </a:ln>
        </p:spPr>
        <p:txBody>
          <a:bodyPr spcFirstLastPara="1" wrap="square" lIns="91425" tIns="91425" rIns="91425" bIns="91425" anchor="ctr" anchorCtr="0">
            <a:noAutofit/>
          </a:bodyPr>
          <a:lstStyle/>
          <a:p>
            <a:pPr marL="0" lvl="0" indent="0" rtl="0">
              <a:spcBef>
                <a:spcPts val="0"/>
              </a:spcBef>
              <a:spcAft>
                <a:spcPts val="0"/>
              </a:spcAft>
              <a:buNone/>
            </a:pPr>
            <a:endParaRPr/>
          </a:p>
        </p:txBody>
      </p:sp>
      <p:sp>
        <p:nvSpPr>
          <p:cNvPr id="26" name="Shape 26"/>
          <p:cNvSpPr txBox="1">
            <a:spLocks noGrp="1"/>
          </p:cNvSpPr>
          <p:nvPr>
            <p:ph type="title"/>
          </p:nvPr>
        </p:nvSpPr>
        <p:spPr>
          <a:xfrm>
            <a:off x="1381250" y="922668"/>
            <a:ext cx="3878400" cy="435600"/>
          </a:xfrm>
          <a:prstGeom prst="rect">
            <a:avLst/>
          </a:prstGeom>
        </p:spPr>
        <p:txBody>
          <a:bodyPr spcFirstLastPara="1" wrap="square" lIns="91425" tIns="91425" rIns="91425" bIns="91425" anchor="ctr" anchorCtr="0"/>
          <a:lstStyle>
            <a:lvl1pPr lvl="0" rtl="0">
              <a:spcBef>
                <a:spcPts val="0"/>
              </a:spcBef>
              <a:spcAft>
                <a:spcPts val="0"/>
              </a:spcAft>
              <a:buSzPts val="2000"/>
              <a:buFont typeface="Lora"/>
              <a:buNone/>
              <a:defRPr sz="2000" b="1">
                <a:latin typeface="Lora"/>
                <a:ea typeface="Lora"/>
                <a:cs typeface="Lora"/>
                <a:sym typeface="Lora"/>
              </a:defRPr>
            </a:lvl1pPr>
            <a:lvl2pPr lvl="1" rtl="0">
              <a:spcBef>
                <a:spcPts val="0"/>
              </a:spcBef>
              <a:spcAft>
                <a:spcPts val="0"/>
              </a:spcAft>
              <a:buSzPts val="2000"/>
              <a:buFont typeface="Lora"/>
              <a:buNone/>
              <a:defRPr sz="2000" b="1">
                <a:highlight>
                  <a:srgbClr val="FFFFFF"/>
                </a:highlight>
                <a:latin typeface="Lora"/>
                <a:ea typeface="Lora"/>
                <a:cs typeface="Lora"/>
                <a:sym typeface="Lora"/>
              </a:defRPr>
            </a:lvl2pPr>
            <a:lvl3pPr lvl="2" rtl="0">
              <a:spcBef>
                <a:spcPts val="0"/>
              </a:spcBef>
              <a:spcAft>
                <a:spcPts val="0"/>
              </a:spcAft>
              <a:buSzPts val="2000"/>
              <a:buFont typeface="Lora"/>
              <a:buNone/>
              <a:defRPr sz="2000" b="1">
                <a:highlight>
                  <a:srgbClr val="FFFFFF"/>
                </a:highlight>
                <a:latin typeface="Lora"/>
                <a:ea typeface="Lora"/>
                <a:cs typeface="Lora"/>
                <a:sym typeface="Lora"/>
              </a:defRPr>
            </a:lvl3pPr>
            <a:lvl4pPr lvl="3" rtl="0">
              <a:spcBef>
                <a:spcPts val="0"/>
              </a:spcBef>
              <a:spcAft>
                <a:spcPts val="0"/>
              </a:spcAft>
              <a:buSzPts val="2000"/>
              <a:buFont typeface="Lora"/>
              <a:buNone/>
              <a:defRPr sz="2000" b="1">
                <a:highlight>
                  <a:srgbClr val="FFFFFF"/>
                </a:highlight>
                <a:latin typeface="Lora"/>
                <a:ea typeface="Lora"/>
                <a:cs typeface="Lora"/>
                <a:sym typeface="Lora"/>
              </a:defRPr>
            </a:lvl4pPr>
            <a:lvl5pPr lvl="4" rtl="0">
              <a:spcBef>
                <a:spcPts val="0"/>
              </a:spcBef>
              <a:spcAft>
                <a:spcPts val="0"/>
              </a:spcAft>
              <a:buSzPts val="2000"/>
              <a:buFont typeface="Lora"/>
              <a:buNone/>
              <a:defRPr sz="2000" b="1">
                <a:highlight>
                  <a:srgbClr val="FFFFFF"/>
                </a:highlight>
                <a:latin typeface="Lora"/>
                <a:ea typeface="Lora"/>
                <a:cs typeface="Lora"/>
                <a:sym typeface="Lora"/>
              </a:defRPr>
            </a:lvl5pPr>
            <a:lvl6pPr lvl="5" rtl="0">
              <a:spcBef>
                <a:spcPts val="0"/>
              </a:spcBef>
              <a:spcAft>
                <a:spcPts val="0"/>
              </a:spcAft>
              <a:buSzPts val="2000"/>
              <a:buFont typeface="Lora"/>
              <a:buNone/>
              <a:defRPr sz="2000" b="1">
                <a:highlight>
                  <a:srgbClr val="FFFFFF"/>
                </a:highlight>
                <a:latin typeface="Lora"/>
                <a:ea typeface="Lora"/>
                <a:cs typeface="Lora"/>
                <a:sym typeface="Lora"/>
              </a:defRPr>
            </a:lvl6pPr>
            <a:lvl7pPr lvl="6" rtl="0">
              <a:spcBef>
                <a:spcPts val="0"/>
              </a:spcBef>
              <a:spcAft>
                <a:spcPts val="0"/>
              </a:spcAft>
              <a:buSzPts val="2000"/>
              <a:buFont typeface="Lora"/>
              <a:buNone/>
              <a:defRPr sz="2000" b="1">
                <a:highlight>
                  <a:srgbClr val="FFFFFF"/>
                </a:highlight>
                <a:latin typeface="Lora"/>
                <a:ea typeface="Lora"/>
                <a:cs typeface="Lora"/>
                <a:sym typeface="Lora"/>
              </a:defRPr>
            </a:lvl7pPr>
            <a:lvl8pPr lvl="7" rtl="0">
              <a:spcBef>
                <a:spcPts val="0"/>
              </a:spcBef>
              <a:spcAft>
                <a:spcPts val="0"/>
              </a:spcAft>
              <a:buSzPts val="2000"/>
              <a:buFont typeface="Lora"/>
              <a:buNone/>
              <a:defRPr sz="2000" b="1">
                <a:highlight>
                  <a:srgbClr val="FFFFFF"/>
                </a:highlight>
                <a:latin typeface="Lora"/>
                <a:ea typeface="Lora"/>
                <a:cs typeface="Lora"/>
                <a:sym typeface="Lora"/>
              </a:defRPr>
            </a:lvl8pPr>
            <a:lvl9pPr lvl="8" rtl="0">
              <a:spcBef>
                <a:spcPts val="0"/>
              </a:spcBef>
              <a:spcAft>
                <a:spcPts val="0"/>
              </a:spcAft>
              <a:buSzPts val="2000"/>
              <a:buFont typeface="Lora"/>
              <a:buNone/>
              <a:defRPr sz="2000" b="1">
                <a:highlight>
                  <a:srgbClr val="FFFFFF"/>
                </a:highlight>
                <a:latin typeface="Lora"/>
                <a:ea typeface="Lora"/>
                <a:cs typeface="Lora"/>
                <a:sym typeface="Lora"/>
              </a:defRPr>
            </a:lvl9pPr>
          </a:lstStyle>
          <a:p>
            <a:endParaRPr/>
          </a:p>
        </p:txBody>
      </p:sp>
      <p:sp>
        <p:nvSpPr>
          <p:cNvPr id="27" name="Shape 27"/>
          <p:cNvSpPr txBox="1">
            <a:spLocks noGrp="1"/>
          </p:cNvSpPr>
          <p:nvPr>
            <p:ph type="body" idx="1"/>
          </p:nvPr>
        </p:nvSpPr>
        <p:spPr>
          <a:xfrm>
            <a:off x="1381250" y="1616470"/>
            <a:ext cx="6809700" cy="3112200"/>
          </a:xfrm>
          <a:prstGeom prst="rect">
            <a:avLst/>
          </a:prstGeom>
        </p:spPr>
        <p:txBody>
          <a:bodyPr spcFirstLastPara="1" wrap="square" lIns="91425" tIns="91425" rIns="91425" bIns="91425" anchor="t" anchorCtr="0"/>
          <a:lstStyle>
            <a:lvl1pPr marL="457200" lvl="0" indent="-381000" rtl="0">
              <a:spcBef>
                <a:spcPts val="600"/>
              </a:spcBef>
              <a:spcAft>
                <a:spcPts val="0"/>
              </a:spcAft>
              <a:buClr>
                <a:srgbClr val="FFCD00"/>
              </a:buClr>
              <a:buSzPts val="2400"/>
              <a:buFont typeface="Quattrocento Sans"/>
              <a:buChar char="◉"/>
              <a:defRPr sz="2400">
                <a:latin typeface="Quattrocento Sans"/>
                <a:ea typeface="Quattrocento Sans"/>
                <a:cs typeface="Quattrocento Sans"/>
                <a:sym typeface="Quattrocento Sans"/>
              </a:defRPr>
            </a:lvl1pPr>
            <a:lvl2pPr marL="914400" lvl="1" indent="-355600" rtl="0">
              <a:spcBef>
                <a:spcPts val="0"/>
              </a:spcBef>
              <a:spcAft>
                <a:spcPts val="0"/>
              </a:spcAft>
              <a:buClr>
                <a:srgbClr val="FFCD00"/>
              </a:buClr>
              <a:buSzPts val="2000"/>
              <a:buFont typeface="Quattrocento Sans"/>
              <a:buChar char="○"/>
              <a:defRPr sz="2000">
                <a:latin typeface="Quattrocento Sans"/>
                <a:ea typeface="Quattrocento Sans"/>
                <a:cs typeface="Quattrocento Sans"/>
                <a:sym typeface="Quattrocento Sans"/>
              </a:defRPr>
            </a:lvl2pPr>
            <a:lvl3pPr marL="1371600" lvl="2" indent="-355600" rtl="0">
              <a:spcBef>
                <a:spcPts val="0"/>
              </a:spcBef>
              <a:spcAft>
                <a:spcPts val="0"/>
              </a:spcAft>
              <a:buClr>
                <a:srgbClr val="FFCD00"/>
              </a:buClr>
              <a:buSzPts val="2000"/>
              <a:buFont typeface="Quattrocento Sans"/>
              <a:buChar char="■"/>
              <a:defRPr sz="2000">
                <a:latin typeface="Quattrocento Sans"/>
                <a:ea typeface="Quattrocento Sans"/>
                <a:cs typeface="Quattrocento Sans"/>
                <a:sym typeface="Quattrocento Sans"/>
              </a:defRPr>
            </a:lvl3pPr>
            <a:lvl4pPr marL="1828800" lvl="3" indent="-342900" rtl="0">
              <a:spcBef>
                <a:spcPts val="0"/>
              </a:spcBef>
              <a:spcAft>
                <a:spcPts val="0"/>
              </a:spcAft>
              <a:buClr>
                <a:srgbClr val="FFCD00"/>
              </a:buClr>
              <a:buSzPts val="1800"/>
              <a:buFont typeface="Quattrocento Sans"/>
              <a:buChar char="●"/>
              <a:defRPr sz="1800">
                <a:latin typeface="Quattrocento Sans"/>
                <a:ea typeface="Quattrocento Sans"/>
                <a:cs typeface="Quattrocento Sans"/>
                <a:sym typeface="Quattrocento Sans"/>
              </a:defRPr>
            </a:lvl4pPr>
            <a:lvl5pPr marL="2286000" lvl="4" indent="-342900" rtl="0">
              <a:spcBef>
                <a:spcPts val="0"/>
              </a:spcBef>
              <a:spcAft>
                <a:spcPts val="0"/>
              </a:spcAft>
              <a:buClr>
                <a:srgbClr val="FFCD00"/>
              </a:buClr>
              <a:buSzPts val="1800"/>
              <a:buFont typeface="Quattrocento Sans"/>
              <a:buChar char="○"/>
              <a:defRPr sz="1800">
                <a:latin typeface="Quattrocento Sans"/>
                <a:ea typeface="Quattrocento Sans"/>
                <a:cs typeface="Quattrocento Sans"/>
                <a:sym typeface="Quattrocento Sans"/>
              </a:defRPr>
            </a:lvl5pPr>
            <a:lvl6pPr marL="2743200" lvl="5" indent="-342900" rtl="0">
              <a:spcBef>
                <a:spcPts val="0"/>
              </a:spcBef>
              <a:spcAft>
                <a:spcPts val="0"/>
              </a:spcAft>
              <a:buClr>
                <a:srgbClr val="FFCD00"/>
              </a:buClr>
              <a:buSzPts val="1800"/>
              <a:buFont typeface="Quattrocento Sans"/>
              <a:buChar char="■"/>
              <a:defRPr sz="1800">
                <a:latin typeface="Quattrocento Sans"/>
                <a:ea typeface="Quattrocento Sans"/>
                <a:cs typeface="Quattrocento Sans"/>
                <a:sym typeface="Quattrocento Sans"/>
              </a:defRPr>
            </a:lvl6pPr>
            <a:lvl7pPr marL="3200400" lvl="6" indent="-342900" rtl="0">
              <a:spcBef>
                <a:spcPts val="0"/>
              </a:spcBef>
              <a:spcAft>
                <a:spcPts val="0"/>
              </a:spcAft>
              <a:buClr>
                <a:srgbClr val="FFCD00"/>
              </a:buClr>
              <a:buSzPts val="1800"/>
              <a:buFont typeface="Quattrocento Sans"/>
              <a:buChar char="●"/>
              <a:defRPr sz="1800">
                <a:latin typeface="Quattrocento Sans"/>
                <a:ea typeface="Quattrocento Sans"/>
                <a:cs typeface="Quattrocento Sans"/>
                <a:sym typeface="Quattrocento Sans"/>
              </a:defRPr>
            </a:lvl7pPr>
            <a:lvl8pPr marL="3657600" lvl="7" indent="-342900" rtl="0">
              <a:spcBef>
                <a:spcPts val="0"/>
              </a:spcBef>
              <a:spcAft>
                <a:spcPts val="0"/>
              </a:spcAft>
              <a:buClr>
                <a:srgbClr val="FFCD00"/>
              </a:buClr>
              <a:buSzPts val="1800"/>
              <a:buFont typeface="Quattrocento Sans"/>
              <a:buChar char="○"/>
              <a:defRPr sz="1800">
                <a:latin typeface="Quattrocento Sans"/>
                <a:ea typeface="Quattrocento Sans"/>
                <a:cs typeface="Quattrocento Sans"/>
                <a:sym typeface="Quattrocento Sans"/>
              </a:defRPr>
            </a:lvl8pPr>
            <a:lvl9pPr marL="4114800" lvl="8" indent="-342900" rtl="0">
              <a:spcBef>
                <a:spcPts val="0"/>
              </a:spcBef>
              <a:spcAft>
                <a:spcPts val="0"/>
              </a:spcAft>
              <a:buClr>
                <a:srgbClr val="FFCD00"/>
              </a:buClr>
              <a:buSzPts val="1800"/>
              <a:buFont typeface="Quattrocento Sans"/>
              <a:buChar char="■"/>
              <a:defRPr sz="1800">
                <a:latin typeface="Quattrocento Sans"/>
                <a:ea typeface="Quattrocento Sans"/>
                <a:cs typeface="Quattrocento Sans"/>
                <a:sym typeface="Quattrocento Sans"/>
              </a:defRPr>
            </a:lvl9pPr>
          </a:lstStyle>
          <a:p>
            <a:endParaRPr/>
          </a:p>
        </p:txBody>
      </p:sp>
      <p:cxnSp>
        <p:nvCxnSpPr>
          <p:cNvPr id="28" name="Shape 28"/>
          <p:cNvCxnSpPr/>
          <p:nvPr/>
        </p:nvCxnSpPr>
        <p:spPr>
          <a:xfrm>
            <a:off x="5265650" y="1131725"/>
            <a:ext cx="3878400" cy="0"/>
          </a:xfrm>
          <a:prstGeom prst="straightConnector1">
            <a:avLst/>
          </a:prstGeom>
          <a:noFill/>
          <a:ln w="9525" cap="flat" cmpd="sng">
            <a:solidFill>
              <a:srgbClr val="CCCCCC"/>
            </a:solidFill>
            <a:prstDash val="solid"/>
            <a:round/>
            <a:headEnd type="none" w="med" len="med"/>
            <a:tailEnd type="none" w="med" len="med"/>
          </a:ln>
        </p:spPr>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 2 columns" type="twoColTx">
  <p:cSld name="TITLE_AND_TWO_COLUMNS">
    <p:spTree>
      <p:nvGrpSpPr>
        <p:cNvPr id="1" name="Shape 29"/>
        <p:cNvGrpSpPr/>
        <p:nvPr/>
      </p:nvGrpSpPr>
      <p:grpSpPr>
        <a:xfrm>
          <a:off x="0" y="0"/>
          <a:ext cx="0" cy="0"/>
          <a:chOff x="0" y="0"/>
          <a:chExt cx="0" cy="0"/>
        </a:xfrm>
      </p:grpSpPr>
      <p:sp>
        <p:nvSpPr>
          <p:cNvPr id="30" name="Shape 30"/>
          <p:cNvSpPr txBox="1">
            <a:spLocks noGrp="1"/>
          </p:cNvSpPr>
          <p:nvPr>
            <p:ph type="title"/>
          </p:nvPr>
        </p:nvSpPr>
        <p:spPr>
          <a:xfrm>
            <a:off x="1381250" y="922668"/>
            <a:ext cx="3878400" cy="435600"/>
          </a:xfrm>
          <a:prstGeom prst="rect">
            <a:avLst/>
          </a:prstGeom>
        </p:spPr>
        <p:txBody>
          <a:bodyPr spcFirstLastPara="1" wrap="square" lIns="91425" tIns="91425" rIns="91425" bIns="91425" anchor="ctr" anchorCtr="0"/>
          <a:lstStyle>
            <a:lvl1pPr lvl="0">
              <a:spcBef>
                <a:spcPts val="0"/>
              </a:spcBef>
              <a:spcAft>
                <a:spcPts val="0"/>
              </a:spcAft>
              <a:buSzPts val="2000"/>
              <a:buNone/>
              <a:defRPr/>
            </a:lvl1pPr>
            <a:lvl2pPr lvl="1">
              <a:spcBef>
                <a:spcPts val="0"/>
              </a:spcBef>
              <a:spcAft>
                <a:spcPts val="0"/>
              </a:spcAft>
              <a:buSzPts val="2000"/>
              <a:buNone/>
              <a:defRPr/>
            </a:lvl2pPr>
            <a:lvl3pPr lvl="2">
              <a:spcBef>
                <a:spcPts val="0"/>
              </a:spcBef>
              <a:spcAft>
                <a:spcPts val="0"/>
              </a:spcAft>
              <a:buSzPts val="2000"/>
              <a:buNone/>
              <a:defRPr/>
            </a:lvl3pPr>
            <a:lvl4pPr lvl="3">
              <a:spcBef>
                <a:spcPts val="0"/>
              </a:spcBef>
              <a:spcAft>
                <a:spcPts val="0"/>
              </a:spcAft>
              <a:buSzPts val="2000"/>
              <a:buNone/>
              <a:defRPr/>
            </a:lvl4pPr>
            <a:lvl5pPr lvl="4">
              <a:spcBef>
                <a:spcPts val="0"/>
              </a:spcBef>
              <a:spcAft>
                <a:spcPts val="0"/>
              </a:spcAft>
              <a:buSzPts val="2000"/>
              <a:buNone/>
              <a:defRPr/>
            </a:lvl5pPr>
            <a:lvl6pPr lvl="5">
              <a:spcBef>
                <a:spcPts val="0"/>
              </a:spcBef>
              <a:spcAft>
                <a:spcPts val="0"/>
              </a:spcAft>
              <a:buSzPts val="2000"/>
              <a:buNone/>
              <a:defRPr/>
            </a:lvl6pPr>
            <a:lvl7pPr lvl="6">
              <a:spcBef>
                <a:spcPts val="0"/>
              </a:spcBef>
              <a:spcAft>
                <a:spcPts val="0"/>
              </a:spcAft>
              <a:buSzPts val="2000"/>
              <a:buNone/>
              <a:defRPr/>
            </a:lvl7pPr>
            <a:lvl8pPr lvl="7">
              <a:spcBef>
                <a:spcPts val="0"/>
              </a:spcBef>
              <a:spcAft>
                <a:spcPts val="0"/>
              </a:spcAft>
              <a:buSzPts val="2000"/>
              <a:buNone/>
              <a:defRPr/>
            </a:lvl8pPr>
            <a:lvl9pPr lvl="8">
              <a:spcBef>
                <a:spcPts val="0"/>
              </a:spcBef>
              <a:spcAft>
                <a:spcPts val="0"/>
              </a:spcAft>
              <a:buSzPts val="2000"/>
              <a:buNone/>
              <a:defRPr/>
            </a:lvl9pPr>
          </a:lstStyle>
          <a:p>
            <a:endParaRPr/>
          </a:p>
        </p:txBody>
      </p:sp>
      <p:sp>
        <p:nvSpPr>
          <p:cNvPr id="31" name="Shape 31"/>
          <p:cNvSpPr txBox="1">
            <a:spLocks noGrp="1"/>
          </p:cNvSpPr>
          <p:nvPr>
            <p:ph type="body" idx="1"/>
          </p:nvPr>
        </p:nvSpPr>
        <p:spPr>
          <a:xfrm>
            <a:off x="1381250" y="1618700"/>
            <a:ext cx="3425400" cy="3231000"/>
          </a:xfrm>
          <a:prstGeom prst="rect">
            <a:avLst/>
          </a:prstGeom>
        </p:spPr>
        <p:txBody>
          <a:bodyPr spcFirstLastPara="1" wrap="square" lIns="91425" tIns="91425" rIns="91425" bIns="91425" anchor="t" anchorCtr="0"/>
          <a:lstStyle>
            <a:lvl1pPr marL="457200" lvl="0" indent="-355600">
              <a:spcBef>
                <a:spcPts val="600"/>
              </a:spcBef>
              <a:spcAft>
                <a:spcPts val="0"/>
              </a:spcAft>
              <a:buSzPts val="2000"/>
              <a:buChar char="◉"/>
              <a:defRPr sz="2000"/>
            </a:lvl1pPr>
            <a:lvl2pPr marL="914400" lvl="1" indent="-355600">
              <a:spcBef>
                <a:spcPts val="0"/>
              </a:spcBef>
              <a:spcAft>
                <a:spcPts val="0"/>
              </a:spcAft>
              <a:buSzPts val="2000"/>
              <a:buChar char="○"/>
              <a:defRPr/>
            </a:lvl2pPr>
            <a:lvl3pPr marL="1371600" lvl="2" indent="-355600">
              <a:spcBef>
                <a:spcPts val="0"/>
              </a:spcBef>
              <a:spcAft>
                <a:spcPts val="0"/>
              </a:spcAft>
              <a:buSzPts val="2000"/>
              <a:buChar char="■"/>
              <a:defRPr/>
            </a:lvl3pPr>
            <a:lvl4pPr marL="1828800" lvl="3" indent="-355600">
              <a:spcBef>
                <a:spcPts val="0"/>
              </a:spcBef>
              <a:spcAft>
                <a:spcPts val="0"/>
              </a:spcAft>
              <a:buSzPts val="2000"/>
              <a:buChar char="●"/>
              <a:defRPr sz="2000"/>
            </a:lvl4pPr>
            <a:lvl5pPr marL="2286000" lvl="4" indent="-355600">
              <a:spcBef>
                <a:spcPts val="0"/>
              </a:spcBef>
              <a:spcAft>
                <a:spcPts val="0"/>
              </a:spcAft>
              <a:buSzPts val="2000"/>
              <a:buChar char="○"/>
              <a:defRPr sz="2000"/>
            </a:lvl5pPr>
            <a:lvl6pPr marL="2743200" lvl="5" indent="-355600">
              <a:spcBef>
                <a:spcPts val="0"/>
              </a:spcBef>
              <a:spcAft>
                <a:spcPts val="0"/>
              </a:spcAft>
              <a:buSzPts val="2000"/>
              <a:buChar char="■"/>
              <a:defRPr sz="2000"/>
            </a:lvl6pPr>
            <a:lvl7pPr marL="3200400" lvl="6" indent="-355600">
              <a:spcBef>
                <a:spcPts val="0"/>
              </a:spcBef>
              <a:spcAft>
                <a:spcPts val="0"/>
              </a:spcAft>
              <a:buSzPts val="2000"/>
              <a:buChar char="●"/>
              <a:defRPr sz="2000"/>
            </a:lvl7pPr>
            <a:lvl8pPr marL="3657600" lvl="7" indent="-355600">
              <a:spcBef>
                <a:spcPts val="0"/>
              </a:spcBef>
              <a:spcAft>
                <a:spcPts val="0"/>
              </a:spcAft>
              <a:buSzPts val="2000"/>
              <a:buChar char="○"/>
              <a:defRPr sz="2000"/>
            </a:lvl8pPr>
            <a:lvl9pPr marL="4114800" lvl="8" indent="-355600">
              <a:spcBef>
                <a:spcPts val="0"/>
              </a:spcBef>
              <a:spcAft>
                <a:spcPts val="0"/>
              </a:spcAft>
              <a:buSzPts val="2000"/>
              <a:buChar char="■"/>
              <a:defRPr sz="2000"/>
            </a:lvl9pPr>
          </a:lstStyle>
          <a:p>
            <a:endParaRPr/>
          </a:p>
        </p:txBody>
      </p:sp>
      <p:sp>
        <p:nvSpPr>
          <p:cNvPr id="32" name="Shape 32"/>
          <p:cNvSpPr txBox="1">
            <a:spLocks noGrp="1"/>
          </p:cNvSpPr>
          <p:nvPr>
            <p:ph type="body" idx="2"/>
          </p:nvPr>
        </p:nvSpPr>
        <p:spPr>
          <a:xfrm>
            <a:off x="5012916" y="1618700"/>
            <a:ext cx="3425400" cy="3231000"/>
          </a:xfrm>
          <a:prstGeom prst="rect">
            <a:avLst/>
          </a:prstGeom>
        </p:spPr>
        <p:txBody>
          <a:bodyPr spcFirstLastPara="1" wrap="square" lIns="91425" tIns="91425" rIns="91425" bIns="91425" anchor="t" anchorCtr="0"/>
          <a:lstStyle>
            <a:lvl1pPr marL="457200" lvl="0" indent="-355600">
              <a:spcBef>
                <a:spcPts val="600"/>
              </a:spcBef>
              <a:spcAft>
                <a:spcPts val="0"/>
              </a:spcAft>
              <a:buSzPts val="2000"/>
              <a:buChar char="◉"/>
              <a:defRPr sz="2000"/>
            </a:lvl1pPr>
            <a:lvl2pPr marL="914400" lvl="1" indent="-355600">
              <a:spcBef>
                <a:spcPts val="0"/>
              </a:spcBef>
              <a:spcAft>
                <a:spcPts val="0"/>
              </a:spcAft>
              <a:buSzPts val="2000"/>
              <a:buChar char="○"/>
              <a:defRPr/>
            </a:lvl2pPr>
            <a:lvl3pPr marL="1371600" lvl="2" indent="-355600">
              <a:spcBef>
                <a:spcPts val="0"/>
              </a:spcBef>
              <a:spcAft>
                <a:spcPts val="0"/>
              </a:spcAft>
              <a:buSzPts val="2000"/>
              <a:buChar char="■"/>
              <a:defRPr/>
            </a:lvl3pPr>
            <a:lvl4pPr marL="1828800" lvl="3" indent="-355600">
              <a:spcBef>
                <a:spcPts val="0"/>
              </a:spcBef>
              <a:spcAft>
                <a:spcPts val="0"/>
              </a:spcAft>
              <a:buSzPts val="2000"/>
              <a:buChar char="●"/>
              <a:defRPr sz="2000"/>
            </a:lvl4pPr>
            <a:lvl5pPr marL="2286000" lvl="4" indent="-355600">
              <a:spcBef>
                <a:spcPts val="0"/>
              </a:spcBef>
              <a:spcAft>
                <a:spcPts val="0"/>
              </a:spcAft>
              <a:buSzPts val="2000"/>
              <a:buChar char="○"/>
              <a:defRPr sz="2000"/>
            </a:lvl5pPr>
            <a:lvl6pPr marL="2743200" lvl="5" indent="-355600">
              <a:spcBef>
                <a:spcPts val="0"/>
              </a:spcBef>
              <a:spcAft>
                <a:spcPts val="0"/>
              </a:spcAft>
              <a:buSzPts val="2000"/>
              <a:buChar char="■"/>
              <a:defRPr sz="2000"/>
            </a:lvl6pPr>
            <a:lvl7pPr marL="3200400" lvl="6" indent="-355600">
              <a:spcBef>
                <a:spcPts val="0"/>
              </a:spcBef>
              <a:spcAft>
                <a:spcPts val="0"/>
              </a:spcAft>
              <a:buSzPts val="2000"/>
              <a:buChar char="●"/>
              <a:defRPr sz="2000"/>
            </a:lvl7pPr>
            <a:lvl8pPr marL="3657600" lvl="7" indent="-355600">
              <a:spcBef>
                <a:spcPts val="0"/>
              </a:spcBef>
              <a:spcAft>
                <a:spcPts val="0"/>
              </a:spcAft>
              <a:buSzPts val="2000"/>
              <a:buChar char="○"/>
              <a:defRPr sz="2000"/>
            </a:lvl8pPr>
            <a:lvl9pPr marL="4114800" lvl="8" indent="-355600">
              <a:spcBef>
                <a:spcPts val="0"/>
              </a:spcBef>
              <a:spcAft>
                <a:spcPts val="0"/>
              </a:spcAft>
              <a:buSzPts val="2000"/>
              <a:buChar char="■"/>
              <a:defRPr sz="2000"/>
            </a:lvl9pPr>
          </a:lstStyle>
          <a:p>
            <a:endParaRPr/>
          </a:p>
        </p:txBody>
      </p:sp>
      <p:cxnSp>
        <p:nvCxnSpPr>
          <p:cNvPr id="33" name="Shape 33"/>
          <p:cNvCxnSpPr/>
          <p:nvPr/>
        </p:nvCxnSpPr>
        <p:spPr>
          <a:xfrm>
            <a:off x="0" y="1131725"/>
            <a:ext cx="1375800" cy="0"/>
          </a:xfrm>
          <a:prstGeom prst="straightConnector1">
            <a:avLst/>
          </a:prstGeom>
          <a:noFill/>
          <a:ln w="9525" cap="flat" cmpd="sng">
            <a:solidFill>
              <a:srgbClr val="CCCCCC"/>
            </a:solidFill>
            <a:prstDash val="solid"/>
            <a:round/>
            <a:headEnd type="none" w="med" len="med"/>
            <a:tailEnd type="none" w="med" len="med"/>
          </a:ln>
        </p:spPr>
      </p:cxnSp>
      <p:sp>
        <p:nvSpPr>
          <p:cNvPr id="34" name="Shape 34"/>
          <p:cNvSpPr/>
          <p:nvPr/>
        </p:nvSpPr>
        <p:spPr>
          <a:xfrm>
            <a:off x="817475" y="928767"/>
            <a:ext cx="405900" cy="405900"/>
          </a:xfrm>
          <a:prstGeom prst="ellipse">
            <a:avLst/>
          </a:prstGeom>
          <a:solidFill>
            <a:srgbClr val="FFCD00"/>
          </a:solidFill>
          <a:ln>
            <a:noFill/>
          </a:ln>
        </p:spPr>
        <p:txBody>
          <a:bodyPr spcFirstLastPara="1" wrap="square" lIns="91425" tIns="91425" rIns="91425" bIns="91425" anchor="ctr" anchorCtr="0">
            <a:noAutofit/>
          </a:bodyPr>
          <a:lstStyle/>
          <a:p>
            <a:pPr marL="0" lvl="0" indent="0" rtl="0">
              <a:spcBef>
                <a:spcPts val="0"/>
              </a:spcBef>
              <a:spcAft>
                <a:spcPts val="0"/>
              </a:spcAft>
              <a:buNone/>
            </a:pPr>
            <a:endParaRPr/>
          </a:p>
        </p:txBody>
      </p:sp>
      <p:cxnSp>
        <p:nvCxnSpPr>
          <p:cNvPr id="35" name="Shape 35"/>
          <p:cNvCxnSpPr/>
          <p:nvPr/>
        </p:nvCxnSpPr>
        <p:spPr>
          <a:xfrm>
            <a:off x="5265650" y="1131725"/>
            <a:ext cx="3878400" cy="0"/>
          </a:xfrm>
          <a:prstGeom prst="straightConnector1">
            <a:avLst/>
          </a:prstGeom>
          <a:noFill/>
          <a:ln w="9525" cap="flat" cmpd="sng">
            <a:solidFill>
              <a:srgbClr val="CCCCCC"/>
            </a:solidFill>
            <a:prstDash val="solid"/>
            <a:round/>
            <a:headEnd type="none" w="med" len="med"/>
            <a:tailEnd type="none" w="med" len="med"/>
          </a:ln>
        </p:spPr>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 3 columns">
  <p:cSld name="TITLE_AND_TWO_COLUMNS_1">
    <p:spTree>
      <p:nvGrpSpPr>
        <p:cNvPr id="1" name="Shape 36"/>
        <p:cNvGrpSpPr/>
        <p:nvPr/>
      </p:nvGrpSpPr>
      <p:grpSpPr>
        <a:xfrm>
          <a:off x="0" y="0"/>
          <a:ext cx="0" cy="0"/>
          <a:chOff x="0" y="0"/>
          <a:chExt cx="0" cy="0"/>
        </a:xfrm>
      </p:grpSpPr>
      <p:sp>
        <p:nvSpPr>
          <p:cNvPr id="37" name="Shape 37"/>
          <p:cNvSpPr txBox="1">
            <a:spLocks noGrp="1"/>
          </p:cNvSpPr>
          <p:nvPr>
            <p:ph type="title"/>
          </p:nvPr>
        </p:nvSpPr>
        <p:spPr>
          <a:xfrm>
            <a:off x="1381250" y="922668"/>
            <a:ext cx="3878400" cy="435600"/>
          </a:xfrm>
          <a:prstGeom prst="rect">
            <a:avLst/>
          </a:prstGeom>
        </p:spPr>
        <p:txBody>
          <a:bodyPr spcFirstLastPara="1" wrap="square" lIns="91425" tIns="91425" rIns="91425" bIns="91425" anchor="ctr" anchorCtr="0"/>
          <a:lstStyle>
            <a:lvl1pPr lvl="0" rtl="0">
              <a:spcBef>
                <a:spcPts val="0"/>
              </a:spcBef>
              <a:spcAft>
                <a:spcPts val="0"/>
              </a:spcAft>
              <a:buSzPts val="2000"/>
              <a:buNone/>
              <a:defRPr/>
            </a:lvl1pPr>
            <a:lvl2pPr lvl="1" rtl="0">
              <a:spcBef>
                <a:spcPts val="0"/>
              </a:spcBef>
              <a:spcAft>
                <a:spcPts val="0"/>
              </a:spcAft>
              <a:buSzPts val="2000"/>
              <a:buNone/>
              <a:defRPr/>
            </a:lvl2pPr>
            <a:lvl3pPr lvl="2" rtl="0">
              <a:spcBef>
                <a:spcPts val="0"/>
              </a:spcBef>
              <a:spcAft>
                <a:spcPts val="0"/>
              </a:spcAft>
              <a:buSzPts val="2000"/>
              <a:buNone/>
              <a:defRPr/>
            </a:lvl3pPr>
            <a:lvl4pPr lvl="3" rtl="0">
              <a:spcBef>
                <a:spcPts val="0"/>
              </a:spcBef>
              <a:spcAft>
                <a:spcPts val="0"/>
              </a:spcAft>
              <a:buSzPts val="2000"/>
              <a:buNone/>
              <a:defRPr/>
            </a:lvl4pPr>
            <a:lvl5pPr lvl="4" rtl="0">
              <a:spcBef>
                <a:spcPts val="0"/>
              </a:spcBef>
              <a:spcAft>
                <a:spcPts val="0"/>
              </a:spcAft>
              <a:buSzPts val="2000"/>
              <a:buNone/>
              <a:defRPr/>
            </a:lvl5pPr>
            <a:lvl6pPr lvl="5" rtl="0">
              <a:spcBef>
                <a:spcPts val="0"/>
              </a:spcBef>
              <a:spcAft>
                <a:spcPts val="0"/>
              </a:spcAft>
              <a:buSzPts val="2000"/>
              <a:buNone/>
              <a:defRPr/>
            </a:lvl6pPr>
            <a:lvl7pPr lvl="6" rtl="0">
              <a:spcBef>
                <a:spcPts val="0"/>
              </a:spcBef>
              <a:spcAft>
                <a:spcPts val="0"/>
              </a:spcAft>
              <a:buSzPts val="2000"/>
              <a:buNone/>
              <a:defRPr/>
            </a:lvl7pPr>
            <a:lvl8pPr lvl="7" rtl="0">
              <a:spcBef>
                <a:spcPts val="0"/>
              </a:spcBef>
              <a:spcAft>
                <a:spcPts val="0"/>
              </a:spcAft>
              <a:buSzPts val="2000"/>
              <a:buNone/>
              <a:defRPr/>
            </a:lvl8pPr>
            <a:lvl9pPr lvl="8" rtl="0">
              <a:spcBef>
                <a:spcPts val="0"/>
              </a:spcBef>
              <a:spcAft>
                <a:spcPts val="0"/>
              </a:spcAft>
              <a:buSzPts val="2000"/>
              <a:buNone/>
              <a:defRPr/>
            </a:lvl9pPr>
          </a:lstStyle>
          <a:p>
            <a:endParaRPr/>
          </a:p>
        </p:txBody>
      </p:sp>
      <p:sp>
        <p:nvSpPr>
          <p:cNvPr id="38" name="Shape 38"/>
          <p:cNvSpPr txBox="1">
            <a:spLocks noGrp="1"/>
          </p:cNvSpPr>
          <p:nvPr>
            <p:ph type="body" idx="1"/>
          </p:nvPr>
        </p:nvSpPr>
        <p:spPr>
          <a:xfrm>
            <a:off x="1381250" y="1651075"/>
            <a:ext cx="2334000" cy="3122400"/>
          </a:xfrm>
          <a:prstGeom prst="rect">
            <a:avLst/>
          </a:prstGeom>
        </p:spPr>
        <p:txBody>
          <a:bodyPr spcFirstLastPara="1" wrap="square" lIns="91425" tIns="91425" rIns="91425" bIns="91425" anchor="t" anchorCtr="0"/>
          <a:lstStyle>
            <a:lvl1pPr marL="457200" lvl="0" indent="-342900" rtl="0">
              <a:spcBef>
                <a:spcPts val="600"/>
              </a:spcBef>
              <a:spcAft>
                <a:spcPts val="0"/>
              </a:spcAft>
              <a:buSzPts val="1800"/>
              <a:buChar char="◉"/>
              <a:defRPr sz="1800"/>
            </a:lvl1pPr>
            <a:lvl2pPr marL="914400" lvl="1" indent="-342900" rtl="0">
              <a:spcBef>
                <a:spcPts val="0"/>
              </a:spcBef>
              <a:spcAft>
                <a:spcPts val="0"/>
              </a:spcAft>
              <a:buSzPts val="1800"/>
              <a:buChar char="○"/>
              <a:defRPr sz="1800"/>
            </a:lvl2pPr>
            <a:lvl3pPr marL="1371600" lvl="2" indent="-342900" rtl="0">
              <a:spcBef>
                <a:spcPts val="0"/>
              </a:spcBef>
              <a:spcAft>
                <a:spcPts val="0"/>
              </a:spcAft>
              <a:buSzPts val="1800"/>
              <a:buChar char="■"/>
              <a:defRPr sz="1800"/>
            </a:lvl3pPr>
            <a:lvl4pPr marL="1828800" lvl="3" indent="-342900" rtl="0">
              <a:spcBef>
                <a:spcPts val="0"/>
              </a:spcBef>
              <a:spcAft>
                <a:spcPts val="0"/>
              </a:spcAft>
              <a:buSzPts val="1800"/>
              <a:buChar char="●"/>
              <a:defRPr/>
            </a:lvl4pPr>
            <a:lvl5pPr marL="2286000" lvl="4" indent="-342900" rtl="0">
              <a:spcBef>
                <a:spcPts val="0"/>
              </a:spcBef>
              <a:spcAft>
                <a:spcPts val="0"/>
              </a:spcAft>
              <a:buSzPts val="1800"/>
              <a:buChar char="○"/>
              <a:defRPr/>
            </a:lvl5pPr>
            <a:lvl6pPr marL="2743200" lvl="5" indent="-342900" rtl="0">
              <a:spcBef>
                <a:spcPts val="0"/>
              </a:spcBef>
              <a:spcAft>
                <a:spcPts val="0"/>
              </a:spcAft>
              <a:buSzPts val="1800"/>
              <a:buChar char="■"/>
              <a:defRPr/>
            </a:lvl6pPr>
            <a:lvl7pPr marL="3200400" lvl="6" indent="-342900" rtl="0">
              <a:spcBef>
                <a:spcPts val="0"/>
              </a:spcBef>
              <a:spcAft>
                <a:spcPts val="0"/>
              </a:spcAft>
              <a:buSzPts val="1800"/>
              <a:buChar char="●"/>
              <a:defRPr/>
            </a:lvl7pPr>
            <a:lvl8pPr marL="3657600" lvl="7" indent="-342900" rtl="0">
              <a:spcBef>
                <a:spcPts val="0"/>
              </a:spcBef>
              <a:spcAft>
                <a:spcPts val="0"/>
              </a:spcAft>
              <a:buSzPts val="1800"/>
              <a:buChar char="○"/>
              <a:defRPr/>
            </a:lvl8pPr>
            <a:lvl9pPr marL="4114800" lvl="8" indent="-342900" rtl="0">
              <a:spcBef>
                <a:spcPts val="0"/>
              </a:spcBef>
              <a:spcAft>
                <a:spcPts val="0"/>
              </a:spcAft>
              <a:buSzPts val="1800"/>
              <a:buChar char="■"/>
              <a:defRPr/>
            </a:lvl9pPr>
          </a:lstStyle>
          <a:p>
            <a:endParaRPr/>
          </a:p>
        </p:txBody>
      </p:sp>
      <p:sp>
        <p:nvSpPr>
          <p:cNvPr id="39" name="Shape 39"/>
          <p:cNvSpPr txBox="1">
            <a:spLocks noGrp="1"/>
          </p:cNvSpPr>
          <p:nvPr>
            <p:ph type="body" idx="2"/>
          </p:nvPr>
        </p:nvSpPr>
        <p:spPr>
          <a:xfrm>
            <a:off x="3834912" y="1651075"/>
            <a:ext cx="2334000" cy="3122400"/>
          </a:xfrm>
          <a:prstGeom prst="rect">
            <a:avLst/>
          </a:prstGeom>
        </p:spPr>
        <p:txBody>
          <a:bodyPr spcFirstLastPara="1" wrap="square" lIns="91425" tIns="91425" rIns="91425" bIns="91425" anchor="t" anchorCtr="0"/>
          <a:lstStyle>
            <a:lvl1pPr marL="457200" lvl="0" indent="-342900" rtl="0">
              <a:spcBef>
                <a:spcPts val="600"/>
              </a:spcBef>
              <a:spcAft>
                <a:spcPts val="0"/>
              </a:spcAft>
              <a:buSzPts val="1800"/>
              <a:buChar char="◉"/>
              <a:defRPr sz="1800"/>
            </a:lvl1pPr>
            <a:lvl2pPr marL="914400" lvl="1" indent="-342900" rtl="0">
              <a:spcBef>
                <a:spcPts val="0"/>
              </a:spcBef>
              <a:spcAft>
                <a:spcPts val="0"/>
              </a:spcAft>
              <a:buSzPts val="1800"/>
              <a:buChar char="○"/>
              <a:defRPr sz="1800"/>
            </a:lvl2pPr>
            <a:lvl3pPr marL="1371600" lvl="2" indent="-342900" rtl="0">
              <a:spcBef>
                <a:spcPts val="0"/>
              </a:spcBef>
              <a:spcAft>
                <a:spcPts val="0"/>
              </a:spcAft>
              <a:buSzPts val="1800"/>
              <a:buChar char="■"/>
              <a:defRPr sz="1800"/>
            </a:lvl3pPr>
            <a:lvl4pPr marL="1828800" lvl="3" indent="-342900" rtl="0">
              <a:spcBef>
                <a:spcPts val="0"/>
              </a:spcBef>
              <a:spcAft>
                <a:spcPts val="0"/>
              </a:spcAft>
              <a:buSzPts val="1800"/>
              <a:buChar char="●"/>
              <a:defRPr/>
            </a:lvl4pPr>
            <a:lvl5pPr marL="2286000" lvl="4" indent="-342900" rtl="0">
              <a:spcBef>
                <a:spcPts val="0"/>
              </a:spcBef>
              <a:spcAft>
                <a:spcPts val="0"/>
              </a:spcAft>
              <a:buSzPts val="1800"/>
              <a:buChar char="○"/>
              <a:defRPr/>
            </a:lvl5pPr>
            <a:lvl6pPr marL="2743200" lvl="5" indent="-342900" rtl="0">
              <a:spcBef>
                <a:spcPts val="0"/>
              </a:spcBef>
              <a:spcAft>
                <a:spcPts val="0"/>
              </a:spcAft>
              <a:buSzPts val="1800"/>
              <a:buChar char="■"/>
              <a:defRPr/>
            </a:lvl6pPr>
            <a:lvl7pPr marL="3200400" lvl="6" indent="-342900" rtl="0">
              <a:spcBef>
                <a:spcPts val="0"/>
              </a:spcBef>
              <a:spcAft>
                <a:spcPts val="0"/>
              </a:spcAft>
              <a:buSzPts val="1800"/>
              <a:buChar char="●"/>
              <a:defRPr/>
            </a:lvl7pPr>
            <a:lvl8pPr marL="3657600" lvl="7" indent="-342900" rtl="0">
              <a:spcBef>
                <a:spcPts val="0"/>
              </a:spcBef>
              <a:spcAft>
                <a:spcPts val="0"/>
              </a:spcAft>
              <a:buSzPts val="1800"/>
              <a:buChar char="○"/>
              <a:defRPr/>
            </a:lvl8pPr>
            <a:lvl9pPr marL="4114800" lvl="8" indent="-342900" rtl="0">
              <a:spcBef>
                <a:spcPts val="0"/>
              </a:spcBef>
              <a:spcAft>
                <a:spcPts val="0"/>
              </a:spcAft>
              <a:buSzPts val="1800"/>
              <a:buChar char="■"/>
              <a:defRPr/>
            </a:lvl9pPr>
          </a:lstStyle>
          <a:p>
            <a:endParaRPr/>
          </a:p>
        </p:txBody>
      </p:sp>
      <p:sp>
        <p:nvSpPr>
          <p:cNvPr id="40" name="Shape 40"/>
          <p:cNvSpPr txBox="1">
            <a:spLocks noGrp="1"/>
          </p:cNvSpPr>
          <p:nvPr>
            <p:ph type="body" idx="3"/>
          </p:nvPr>
        </p:nvSpPr>
        <p:spPr>
          <a:xfrm>
            <a:off x="6288573" y="1651075"/>
            <a:ext cx="2334000" cy="3122400"/>
          </a:xfrm>
          <a:prstGeom prst="rect">
            <a:avLst/>
          </a:prstGeom>
        </p:spPr>
        <p:txBody>
          <a:bodyPr spcFirstLastPara="1" wrap="square" lIns="91425" tIns="91425" rIns="91425" bIns="91425" anchor="t" anchorCtr="0"/>
          <a:lstStyle>
            <a:lvl1pPr marL="457200" lvl="0" indent="-342900" rtl="0">
              <a:spcBef>
                <a:spcPts val="600"/>
              </a:spcBef>
              <a:spcAft>
                <a:spcPts val="0"/>
              </a:spcAft>
              <a:buSzPts val="1800"/>
              <a:buChar char="◉"/>
              <a:defRPr sz="1800"/>
            </a:lvl1pPr>
            <a:lvl2pPr marL="914400" lvl="1" indent="-342900" rtl="0">
              <a:spcBef>
                <a:spcPts val="0"/>
              </a:spcBef>
              <a:spcAft>
                <a:spcPts val="0"/>
              </a:spcAft>
              <a:buSzPts val="1800"/>
              <a:buChar char="○"/>
              <a:defRPr sz="1800"/>
            </a:lvl2pPr>
            <a:lvl3pPr marL="1371600" lvl="2" indent="-342900" rtl="0">
              <a:spcBef>
                <a:spcPts val="0"/>
              </a:spcBef>
              <a:spcAft>
                <a:spcPts val="0"/>
              </a:spcAft>
              <a:buSzPts val="1800"/>
              <a:buChar char="■"/>
              <a:defRPr sz="1800"/>
            </a:lvl3pPr>
            <a:lvl4pPr marL="1828800" lvl="3" indent="-342900" rtl="0">
              <a:spcBef>
                <a:spcPts val="0"/>
              </a:spcBef>
              <a:spcAft>
                <a:spcPts val="0"/>
              </a:spcAft>
              <a:buSzPts val="1800"/>
              <a:buChar char="●"/>
              <a:defRPr/>
            </a:lvl4pPr>
            <a:lvl5pPr marL="2286000" lvl="4" indent="-342900" rtl="0">
              <a:spcBef>
                <a:spcPts val="0"/>
              </a:spcBef>
              <a:spcAft>
                <a:spcPts val="0"/>
              </a:spcAft>
              <a:buSzPts val="1800"/>
              <a:buChar char="○"/>
              <a:defRPr/>
            </a:lvl5pPr>
            <a:lvl6pPr marL="2743200" lvl="5" indent="-342900" rtl="0">
              <a:spcBef>
                <a:spcPts val="0"/>
              </a:spcBef>
              <a:spcAft>
                <a:spcPts val="0"/>
              </a:spcAft>
              <a:buSzPts val="1800"/>
              <a:buChar char="■"/>
              <a:defRPr/>
            </a:lvl6pPr>
            <a:lvl7pPr marL="3200400" lvl="6" indent="-342900" rtl="0">
              <a:spcBef>
                <a:spcPts val="0"/>
              </a:spcBef>
              <a:spcAft>
                <a:spcPts val="0"/>
              </a:spcAft>
              <a:buSzPts val="1800"/>
              <a:buChar char="●"/>
              <a:defRPr/>
            </a:lvl7pPr>
            <a:lvl8pPr marL="3657600" lvl="7" indent="-342900" rtl="0">
              <a:spcBef>
                <a:spcPts val="0"/>
              </a:spcBef>
              <a:spcAft>
                <a:spcPts val="0"/>
              </a:spcAft>
              <a:buSzPts val="1800"/>
              <a:buChar char="○"/>
              <a:defRPr/>
            </a:lvl8pPr>
            <a:lvl9pPr marL="4114800" lvl="8" indent="-342900" rtl="0">
              <a:spcBef>
                <a:spcPts val="0"/>
              </a:spcBef>
              <a:spcAft>
                <a:spcPts val="0"/>
              </a:spcAft>
              <a:buSzPts val="1800"/>
              <a:buChar char="■"/>
              <a:defRPr/>
            </a:lvl9pPr>
          </a:lstStyle>
          <a:p>
            <a:endParaRPr/>
          </a:p>
        </p:txBody>
      </p:sp>
      <p:cxnSp>
        <p:nvCxnSpPr>
          <p:cNvPr id="41" name="Shape 41"/>
          <p:cNvCxnSpPr/>
          <p:nvPr/>
        </p:nvCxnSpPr>
        <p:spPr>
          <a:xfrm>
            <a:off x="0" y="1131725"/>
            <a:ext cx="1375800" cy="0"/>
          </a:xfrm>
          <a:prstGeom prst="straightConnector1">
            <a:avLst/>
          </a:prstGeom>
          <a:noFill/>
          <a:ln w="9525" cap="flat" cmpd="sng">
            <a:solidFill>
              <a:srgbClr val="CCCCCC"/>
            </a:solidFill>
            <a:prstDash val="solid"/>
            <a:round/>
            <a:headEnd type="none" w="med" len="med"/>
            <a:tailEnd type="none" w="med" len="med"/>
          </a:ln>
        </p:spPr>
      </p:cxnSp>
      <p:sp>
        <p:nvSpPr>
          <p:cNvPr id="42" name="Shape 42"/>
          <p:cNvSpPr/>
          <p:nvPr/>
        </p:nvSpPr>
        <p:spPr>
          <a:xfrm>
            <a:off x="817475" y="928767"/>
            <a:ext cx="405900" cy="405900"/>
          </a:xfrm>
          <a:prstGeom prst="ellipse">
            <a:avLst/>
          </a:prstGeom>
          <a:solidFill>
            <a:srgbClr val="FFCD00"/>
          </a:solidFill>
          <a:ln>
            <a:noFill/>
          </a:ln>
        </p:spPr>
        <p:txBody>
          <a:bodyPr spcFirstLastPara="1" wrap="square" lIns="91425" tIns="91425" rIns="91425" bIns="91425" anchor="ctr" anchorCtr="0">
            <a:noAutofit/>
          </a:bodyPr>
          <a:lstStyle/>
          <a:p>
            <a:pPr marL="0" lvl="0" indent="0" rtl="0">
              <a:spcBef>
                <a:spcPts val="0"/>
              </a:spcBef>
              <a:spcAft>
                <a:spcPts val="0"/>
              </a:spcAft>
              <a:buNone/>
            </a:pPr>
            <a:endParaRPr/>
          </a:p>
        </p:txBody>
      </p:sp>
      <p:cxnSp>
        <p:nvCxnSpPr>
          <p:cNvPr id="43" name="Shape 43"/>
          <p:cNvCxnSpPr/>
          <p:nvPr/>
        </p:nvCxnSpPr>
        <p:spPr>
          <a:xfrm>
            <a:off x="5265650" y="1131725"/>
            <a:ext cx="3878400" cy="0"/>
          </a:xfrm>
          <a:prstGeom prst="straightConnector1">
            <a:avLst/>
          </a:prstGeom>
          <a:noFill/>
          <a:ln w="9525" cap="flat" cmpd="sng">
            <a:solidFill>
              <a:srgbClr val="CCCCCC"/>
            </a:solidFill>
            <a:prstDash val="solid"/>
            <a:round/>
            <a:headEnd type="none" w="med" len="med"/>
            <a:tailEnd type="none" w="med" len="med"/>
          </a:ln>
        </p:spPr>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4"/>
        <p:cNvGrpSpPr/>
        <p:nvPr/>
      </p:nvGrpSpPr>
      <p:grpSpPr>
        <a:xfrm>
          <a:off x="0" y="0"/>
          <a:ext cx="0" cy="0"/>
          <a:chOff x="0" y="0"/>
          <a:chExt cx="0" cy="0"/>
        </a:xfrm>
      </p:grpSpPr>
      <p:sp>
        <p:nvSpPr>
          <p:cNvPr id="45" name="Shape 45"/>
          <p:cNvSpPr txBox="1">
            <a:spLocks noGrp="1"/>
          </p:cNvSpPr>
          <p:nvPr>
            <p:ph type="title"/>
          </p:nvPr>
        </p:nvSpPr>
        <p:spPr>
          <a:xfrm>
            <a:off x="1381250" y="937125"/>
            <a:ext cx="3878400" cy="435600"/>
          </a:xfrm>
          <a:prstGeom prst="rect">
            <a:avLst/>
          </a:prstGeom>
        </p:spPr>
        <p:txBody>
          <a:bodyPr spcFirstLastPara="1" wrap="square" lIns="91425" tIns="91425" rIns="91425" bIns="91425" anchor="ctr" anchorCtr="0"/>
          <a:lstStyle>
            <a:lvl1pPr lvl="0">
              <a:spcBef>
                <a:spcPts val="0"/>
              </a:spcBef>
              <a:spcAft>
                <a:spcPts val="0"/>
              </a:spcAft>
              <a:buSzPts val="2000"/>
              <a:buNone/>
              <a:defRPr/>
            </a:lvl1pPr>
            <a:lvl2pPr lvl="1">
              <a:spcBef>
                <a:spcPts val="0"/>
              </a:spcBef>
              <a:spcAft>
                <a:spcPts val="0"/>
              </a:spcAft>
              <a:buSzPts val="2000"/>
              <a:buNone/>
              <a:defRPr/>
            </a:lvl2pPr>
            <a:lvl3pPr lvl="2">
              <a:spcBef>
                <a:spcPts val="0"/>
              </a:spcBef>
              <a:spcAft>
                <a:spcPts val="0"/>
              </a:spcAft>
              <a:buSzPts val="2000"/>
              <a:buNone/>
              <a:defRPr/>
            </a:lvl3pPr>
            <a:lvl4pPr lvl="3">
              <a:spcBef>
                <a:spcPts val="0"/>
              </a:spcBef>
              <a:spcAft>
                <a:spcPts val="0"/>
              </a:spcAft>
              <a:buSzPts val="2000"/>
              <a:buNone/>
              <a:defRPr/>
            </a:lvl4pPr>
            <a:lvl5pPr lvl="4">
              <a:spcBef>
                <a:spcPts val="0"/>
              </a:spcBef>
              <a:spcAft>
                <a:spcPts val="0"/>
              </a:spcAft>
              <a:buSzPts val="2000"/>
              <a:buNone/>
              <a:defRPr/>
            </a:lvl5pPr>
            <a:lvl6pPr lvl="5">
              <a:spcBef>
                <a:spcPts val="0"/>
              </a:spcBef>
              <a:spcAft>
                <a:spcPts val="0"/>
              </a:spcAft>
              <a:buSzPts val="2000"/>
              <a:buNone/>
              <a:defRPr/>
            </a:lvl6pPr>
            <a:lvl7pPr lvl="6">
              <a:spcBef>
                <a:spcPts val="0"/>
              </a:spcBef>
              <a:spcAft>
                <a:spcPts val="0"/>
              </a:spcAft>
              <a:buSzPts val="2000"/>
              <a:buNone/>
              <a:defRPr/>
            </a:lvl7pPr>
            <a:lvl8pPr lvl="7">
              <a:spcBef>
                <a:spcPts val="0"/>
              </a:spcBef>
              <a:spcAft>
                <a:spcPts val="0"/>
              </a:spcAft>
              <a:buSzPts val="2000"/>
              <a:buNone/>
              <a:defRPr/>
            </a:lvl8pPr>
            <a:lvl9pPr lvl="8">
              <a:spcBef>
                <a:spcPts val="0"/>
              </a:spcBef>
              <a:spcAft>
                <a:spcPts val="0"/>
              </a:spcAft>
              <a:buSzPts val="2000"/>
              <a:buNone/>
              <a:defRPr/>
            </a:lvl9pPr>
          </a:lstStyle>
          <a:p>
            <a:endParaRPr/>
          </a:p>
        </p:txBody>
      </p:sp>
      <p:cxnSp>
        <p:nvCxnSpPr>
          <p:cNvPr id="46" name="Shape 46"/>
          <p:cNvCxnSpPr/>
          <p:nvPr/>
        </p:nvCxnSpPr>
        <p:spPr>
          <a:xfrm>
            <a:off x="0" y="1131725"/>
            <a:ext cx="1375800" cy="0"/>
          </a:xfrm>
          <a:prstGeom prst="straightConnector1">
            <a:avLst/>
          </a:prstGeom>
          <a:noFill/>
          <a:ln w="9525" cap="flat" cmpd="sng">
            <a:solidFill>
              <a:srgbClr val="CCCCCC"/>
            </a:solidFill>
            <a:prstDash val="solid"/>
            <a:round/>
            <a:headEnd type="none" w="med" len="med"/>
            <a:tailEnd type="none" w="med" len="med"/>
          </a:ln>
        </p:spPr>
      </p:cxnSp>
      <p:sp>
        <p:nvSpPr>
          <p:cNvPr id="47" name="Shape 47"/>
          <p:cNvSpPr/>
          <p:nvPr/>
        </p:nvSpPr>
        <p:spPr>
          <a:xfrm>
            <a:off x="817475" y="928767"/>
            <a:ext cx="405900" cy="405900"/>
          </a:xfrm>
          <a:prstGeom prst="ellipse">
            <a:avLst/>
          </a:prstGeom>
          <a:solidFill>
            <a:srgbClr val="FFCD00"/>
          </a:solidFill>
          <a:ln>
            <a:noFill/>
          </a:ln>
        </p:spPr>
        <p:txBody>
          <a:bodyPr spcFirstLastPara="1" wrap="square" lIns="91425" tIns="91425" rIns="91425" bIns="91425" anchor="ctr" anchorCtr="0">
            <a:noAutofit/>
          </a:bodyPr>
          <a:lstStyle/>
          <a:p>
            <a:pPr marL="0" lvl="0" indent="0" rtl="0">
              <a:spcBef>
                <a:spcPts val="0"/>
              </a:spcBef>
              <a:spcAft>
                <a:spcPts val="0"/>
              </a:spcAft>
              <a:buNone/>
            </a:pPr>
            <a:endParaRPr/>
          </a:p>
        </p:txBody>
      </p:sp>
      <p:cxnSp>
        <p:nvCxnSpPr>
          <p:cNvPr id="48" name="Shape 48"/>
          <p:cNvCxnSpPr/>
          <p:nvPr/>
        </p:nvCxnSpPr>
        <p:spPr>
          <a:xfrm>
            <a:off x="5265650" y="1131725"/>
            <a:ext cx="3878400" cy="0"/>
          </a:xfrm>
          <a:prstGeom prst="straightConnector1">
            <a:avLst/>
          </a:prstGeom>
          <a:noFill/>
          <a:ln w="9525" cap="flat" cmpd="sng">
            <a:solidFill>
              <a:srgbClr val="CCCCCC"/>
            </a:solidFill>
            <a:prstDash val="solid"/>
            <a:round/>
            <a:headEnd type="none" w="med" len="med"/>
            <a:tailEnd type="none" w="med" len="med"/>
          </a:ln>
        </p:spPr>
      </p:cxn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9"/>
        <p:cNvGrpSpPr/>
        <p:nvPr/>
      </p:nvGrpSpPr>
      <p:grpSpPr>
        <a:xfrm>
          <a:off x="0" y="0"/>
          <a:ext cx="0" cy="0"/>
          <a:chOff x="0" y="0"/>
          <a:chExt cx="0" cy="0"/>
        </a:xfrm>
      </p:grpSpPr>
      <p:sp>
        <p:nvSpPr>
          <p:cNvPr id="50" name="Shape 50"/>
          <p:cNvSpPr txBox="1">
            <a:spLocks noGrp="1"/>
          </p:cNvSpPr>
          <p:nvPr>
            <p:ph type="body" idx="1"/>
          </p:nvPr>
        </p:nvSpPr>
        <p:spPr>
          <a:xfrm>
            <a:off x="1990450" y="4037375"/>
            <a:ext cx="5163000" cy="519600"/>
          </a:xfrm>
          <a:prstGeom prst="rect">
            <a:avLst/>
          </a:prstGeom>
        </p:spPr>
        <p:txBody>
          <a:bodyPr spcFirstLastPara="1" wrap="square" lIns="91425" tIns="91425" rIns="91425" bIns="91425" anchor="b" anchorCtr="0"/>
          <a:lstStyle>
            <a:lvl1pPr marL="457200" lvl="0" indent="-228600" algn="ctr">
              <a:spcBef>
                <a:spcPts val="360"/>
              </a:spcBef>
              <a:spcAft>
                <a:spcPts val="0"/>
              </a:spcAft>
              <a:buSzPts val="1400"/>
              <a:buFont typeface="Lora"/>
              <a:buNone/>
              <a:defRPr sz="1400" i="1">
                <a:latin typeface="Lora"/>
                <a:ea typeface="Lora"/>
                <a:cs typeface="Lora"/>
                <a:sym typeface="Lora"/>
              </a:defRPr>
            </a:lvl1pPr>
          </a:lstStyle>
          <a:p>
            <a:endParaRPr/>
          </a:p>
        </p:txBody>
      </p:sp>
      <p:cxnSp>
        <p:nvCxnSpPr>
          <p:cNvPr id="51" name="Shape 51"/>
          <p:cNvCxnSpPr/>
          <p:nvPr/>
        </p:nvCxnSpPr>
        <p:spPr>
          <a:xfrm>
            <a:off x="-6025" y="4666129"/>
            <a:ext cx="9162000" cy="0"/>
          </a:xfrm>
          <a:prstGeom prst="straightConnector1">
            <a:avLst/>
          </a:prstGeom>
          <a:noFill/>
          <a:ln w="9525" cap="flat" cmpd="sng">
            <a:solidFill>
              <a:srgbClr val="CCCCCC"/>
            </a:solidFill>
            <a:prstDash val="solid"/>
            <a:round/>
            <a:headEnd type="none" w="med" len="med"/>
            <a:tailEnd type="none" w="med" len="med"/>
          </a:ln>
        </p:spPr>
      </p:cxnSp>
      <p:sp>
        <p:nvSpPr>
          <p:cNvPr id="52" name="Shape 52"/>
          <p:cNvSpPr/>
          <p:nvPr/>
        </p:nvSpPr>
        <p:spPr>
          <a:xfrm>
            <a:off x="4457400" y="4551496"/>
            <a:ext cx="229200" cy="229200"/>
          </a:xfrm>
          <a:prstGeom prst="ellipse">
            <a:avLst/>
          </a:prstGeom>
          <a:solidFill>
            <a:srgbClr val="FFCD00"/>
          </a:solidFill>
          <a:ln>
            <a:noFill/>
          </a:ln>
        </p:spPr>
        <p:txBody>
          <a:bodyPr spcFirstLastPara="1" wrap="square" lIns="91425" tIns="91425" rIns="91425" bIns="91425" anchor="ctr" anchorCtr="0">
            <a:noAutofit/>
          </a:bodyPr>
          <a:lstStyle/>
          <a:p>
            <a:pPr marL="0" lvl="0" indent="0" rtl="0">
              <a:spcBef>
                <a:spcPts val="0"/>
              </a:spcBef>
              <a:spcAft>
                <a:spcPts val="0"/>
              </a:spcAft>
              <a:buNone/>
            </a:pPr>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3"/>
        <p:cNvGrpSpPr/>
        <p:nvPr/>
      </p:nvGrpSpPr>
      <p:grpSpPr>
        <a:xfrm>
          <a:off x="0" y="0"/>
          <a:ext cx="0" cy="0"/>
          <a:chOff x="0" y="0"/>
          <a:chExt cx="0" cy="0"/>
        </a:xfrm>
      </p:grpSpPr>
      <p:cxnSp>
        <p:nvCxnSpPr>
          <p:cNvPr id="54" name="Shape 54"/>
          <p:cNvCxnSpPr/>
          <p:nvPr/>
        </p:nvCxnSpPr>
        <p:spPr>
          <a:xfrm>
            <a:off x="-6025" y="4513729"/>
            <a:ext cx="9162000" cy="0"/>
          </a:xfrm>
          <a:prstGeom prst="straightConnector1">
            <a:avLst/>
          </a:prstGeom>
          <a:noFill/>
          <a:ln w="9525" cap="flat" cmpd="sng">
            <a:solidFill>
              <a:srgbClr val="CCCCCC"/>
            </a:solidFill>
            <a:prstDash val="solid"/>
            <a:round/>
            <a:headEnd type="none" w="med" len="med"/>
            <a:tailEnd type="none" w="med" len="med"/>
          </a:ln>
        </p:spPr>
      </p:cxnSp>
      <p:sp>
        <p:nvSpPr>
          <p:cNvPr id="55" name="Shape 55"/>
          <p:cNvSpPr/>
          <p:nvPr/>
        </p:nvSpPr>
        <p:spPr>
          <a:xfrm>
            <a:off x="4293700" y="4235405"/>
            <a:ext cx="556500" cy="556500"/>
          </a:xfrm>
          <a:prstGeom prst="ellipse">
            <a:avLst/>
          </a:prstGeom>
          <a:solidFill>
            <a:srgbClr val="FFCD00"/>
          </a:solidFill>
          <a:ln>
            <a:noFill/>
          </a:ln>
        </p:spPr>
        <p:txBody>
          <a:bodyPr spcFirstLastPara="1" wrap="square" lIns="91425" tIns="91425" rIns="91425" bIns="91425" anchor="ctr" anchorCtr="0">
            <a:noAutofit/>
          </a:bodyPr>
          <a:lstStyle/>
          <a:p>
            <a:pPr marL="0" lvl="0" indent="0" rtl="0">
              <a:spcBef>
                <a:spcPts val="0"/>
              </a:spcBef>
              <a:spcAft>
                <a:spcPts val="0"/>
              </a:spcAft>
              <a:buNone/>
            </a:pPr>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
    <p:bg>
      <p:bgPr>
        <a:solidFill>
          <a:schemeClr val="lt1"/>
        </a:solidFill>
        <a:effectLst/>
      </p:bgPr>
    </p:bg>
    <p:spTree>
      <p:nvGrpSpPr>
        <p:cNvPr id="1" name="Shape 5"/>
        <p:cNvGrpSpPr/>
        <p:nvPr/>
      </p:nvGrpSpPr>
      <p:grpSpPr>
        <a:xfrm>
          <a:off x="0" y="0"/>
          <a:ext cx="0" cy="0"/>
          <a:chOff x="0" y="0"/>
          <a:chExt cx="0" cy="0"/>
        </a:xfrm>
      </p:grpSpPr>
      <p:sp>
        <p:nvSpPr>
          <p:cNvPr id="6" name="Shape 6"/>
          <p:cNvSpPr txBox="1">
            <a:spLocks noGrp="1"/>
          </p:cNvSpPr>
          <p:nvPr>
            <p:ph type="body" idx="1"/>
          </p:nvPr>
        </p:nvSpPr>
        <p:spPr>
          <a:xfrm>
            <a:off x="1381250" y="1616470"/>
            <a:ext cx="6809700" cy="3112200"/>
          </a:xfrm>
          <a:prstGeom prst="rect">
            <a:avLst/>
          </a:prstGeom>
          <a:noFill/>
          <a:ln>
            <a:noFill/>
          </a:ln>
        </p:spPr>
        <p:txBody>
          <a:bodyPr spcFirstLastPara="1" wrap="square" lIns="91425" tIns="91425" rIns="91425" bIns="91425" anchor="t" anchorCtr="0"/>
          <a:lstStyle>
            <a:lvl1pPr marL="457200" lvl="0" indent="-381000">
              <a:spcBef>
                <a:spcPts val="600"/>
              </a:spcBef>
              <a:spcAft>
                <a:spcPts val="0"/>
              </a:spcAft>
              <a:buClr>
                <a:srgbClr val="FFCD00"/>
              </a:buClr>
              <a:buSzPts val="2400"/>
              <a:buFont typeface="Quattrocento Sans"/>
              <a:buChar char="◉"/>
              <a:defRPr sz="2400">
                <a:latin typeface="Quattrocento Sans"/>
                <a:ea typeface="Quattrocento Sans"/>
                <a:cs typeface="Quattrocento Sans"/>
                <a:sym typeface="Quattrocento Sans"/>
              </a:defRPr>
            </a:lvl1pPr>
            <a:lvl2pPr marL="914400" lvl="1" indent="-355600">
              <a:spcBef>
                <a:spcPts val="0"/>
              </a:spcBef>
              <a:spcAft>
                <a:spcPts val="0"/>
              </a:spcAft>
              <a:buClr>
                <a:srgbClr val="FFCD00"/>
              </a:buClr>
              <a:buSzPts val="2000"/>
              <a:buFont typeface="Quattrocento Sans"/>
              <a:buChar char="○"/>
              <a:defRPr sz="2000">
                <a:latin typeface="Quattrocento Sans"/>
                <a:ea typeface="Quattrocento Sans"/>
                <a:cs typeface="Quattrocento Sans"/>
                <a:sym typeface="Quattrocento Sans"/>
              </a:defRPr>
            </a:lvl2pPr>
            <a:lvl3pPr marL="1371600" lvl="2" indent="-355600">
              <a:spcBef>
                <a:spcPts val="0"/>
              </a:spcBef>
              <a:spcAft>
                <a:spcPts val="0"/>
              </a:spcAft>
              <a:buClr>
                <a:srgbClr val="FFCD00"/>
              </a:buClr>
              <a:buSzPts val="2000"/>
              <a:buFont typeface="Quattrocento Sans"/>
              <a:buChar char="■"/>
              <a:defRPr sz="2000">
                <a:latin typeface="Quattrocento Sans"/>
                <a:ea typeface="Quattrocento Sans"/>
                <a:cs typeface="Quattrocento Sans"/>
                <a:sym typeface="Quattrocento Sans"/>
              </a:defRPr>
            </a:lvl3pPr>
            <a:lvl4pPr marL="1828800" lvl="3" indent="-342900">
              <a:spcBef>
                <a:spcPts val="0"/>
              </a:spcBef>
              <a:spcAft>
                <a:spcPts val="0"/>
              </a:spcAft>
              <a:buClr>
                <a:srgbClr val="FFCD00"/>
              </a:buClr>
              <a:buSzPts val="1800"/>
              <a:buFont typeface="Quattrocento Sans"/>
              <a:buChar char="●"/>
              <a:defRPr sz="1800">
                <a:latin typeface="Quattrocento Sans"/>
                <a:ea typeface="Quattrocento Sans"/>
                <a:cs typeface="Quattrocento Sans"/>
                <a:sym typeface="Quattrocento Sans"/>
              </a:defRPr>
            </a:lvl4pPr>
            <a:lvl5pPr marL="2286000" lvl="4" indent="-342900">
              <a:spcBef>
                <a:spcPts val="0"/>
              </a:spcBef>
              <a:spcAft>
                <a:spcPts val="0"/>
              </a:spcAft>
              <a:buClr>
                <a:srgbClr val="FFCD00"/>
              </a:buClr>
              <a:buSzPts val="1800"/>
              <a:buFont typeface="Quattrocento Sans"/>
              <a:buChar char="○"/>
              <a:defRPr sz="1800">
                <a:latin typeface="Quattrocento Sans"/>
                <a:ea typeface="Quattrocento Sans"/>
                <a:cs typeface="Quattrocento Sans"/>
                <a:sym typeface="Quattrocento Sans"/>
              </a:defRPr>
            </a:lvl5pPr>
            <a:lvl6pPr marL="2743200" lvl="5" indent="-342900">
              <a:spcBef>
                <a:spcPts val="0"/>
              </a:spcBef>
              <a:spcAft>
                <a:spcPts val="0"/>
              </a:spcAft>
              <a:buClr>
                <a:srgbClr val="FFCD00"/>
              </a:buClr>
              <a:buSzPts val="1800"/>
              <a:buFont typeface="Quattrocento Sans"/>
              <a:buChar char="■"/>
              <a:defRPr sz="1800">
                <a:latin typeface="Quattrocento Sans"/>
                <a:ea typeface="Quattrocento Sans"/>
                <a:cs typeface="Quattrocento Sans"/>
                <a:sym typeface="Quattrocento Sans"/>
              </a:defRPr>
            </a:lvl6pPr>
            <a:lvl7pPr marL="3200400" lvl="6" indent="-342900">
              <a:spcBef>
                <a:spcPts val="0"/>
              </a:spcBef>
              <a:spcAft>
                <a:spcPts val="0"/>
              </a:spcAft>
              <a:buClr>
                <a:srgbClr val="FFCD00"/>
              </a:buClr>
              <a:buSzPts val="1800"/>
              <a:buFont typeface="Quattrocento Sans"/>
              <a:buChar char="●"/>
              <a:defRPr sz="1800">
                <a:latin typeface="Quattrocento Sans"/>
                <a:ea typeface="Quattrocento Sans"/>
                <a:cs typeface="Quattrocento Sans"/>
                <a:sym typeface="Quattrocento Sans"/>
              </a:defRPr>
            </a:lvl7pPr>
            <a:lvl8pPr marL="3657600" lvl="7" indent="-342900">
              <a:spcBef>
                <a:spcPts val="0"/>
              </a:spcBef>
              <a:spcAft>
                <a:spcPts val="0"/>
              </a:spcAft>
              <a:buClr>
                <a:srgbClr val="FFCD00"/>
              </a:buClr>
              <a:buSzPts val="1800"/>
              <a:buFont typeface="Quattrocento Sans"/>
              <a:buChar char="○"/>
              <a:defRPr sz="1800">
                <a:latin typeface="Quattrocento Sans"/>
                <a:ea typeface="Quattrocento Sans"/>
                <a:cs typeface="Quattrocento Sans"/>
                <a:sym typeface="Quattrocento Sans"/>
              </a:defRPr>
            </a:lvl8pPr>
            <a:lvl9pPr marL="4114800" lvl="8" indent="-342900">
              <a:spcBef>
                <a:spcPts val="0"/>
              </a:spcBef>
              <a:spcAft>
                <a:spcPts val="0"/>
              </a:spcAft>
              <a:buClr>
                <a:srgbClr val="FFCD00"/>
              </a:buClr>
              <a:buSzPts val="1800"/>
              <a:buFont typeface="Quattrocento Sans"/>
              <a:buChar char="■"/>
              <a:defRPr sz="1800">
                <a:latin typeface="Quattrocento Sans"/>
                <a:ea typeface="Quattrocento Sans"/>
                <a:cs typeface="Quattrocento Sans"/>
                <a:sym typeface="Quattrocento Sans"/>
              </a:defRPr>
            </a:lvl9pPr>
          </a:lstStyle>
          <a:p>
            <a:endParaRPr/>
          </a:p>
        </p:txBody>
      </p:sp>
      <p:sp>
        <p:nvSpPr>
          <p:cNvPr id="7" name="Shape 7"/>
          <p:cNvSpPr txBox="1">
            <a:spLocks noGrp="1"/>
          </p:cNvSpPr>
          <p:nvPr>
            <p:ph type="title"/>
          </p:nvPr>
        </p:nvSpPr>
        <p:spPr>
          <a:xfrm>
            <a:off x="1381250" y="937117"/>
            <a:ext cx="6809700" cy="435600"/>
          </a:xfrm>
          <a:prstGeom prst="rect">
            <a:avLst/>
          </a:prstGeom>
          <a:noFill/>
          <a:ln>
            <a:noFill/>
          </a:ln>
        </p:spPr>
        <p:txBody>
          <a:bodyPr spcFirstLastPara="1" wrap="square" lIns="91425" tIns="91425" rIns="91425" bIns="91425" anchor="ctr" anchorCtr="0"/>
          <a:lstStyle>
            <a:lvl1pPr lvl="0">
              <a:spcBef>
                <a:spcPts val="0"/>
              </a:spcBef>
              <a:spcAft>
                <a:spcPts val="0"/>
              </a:spcAft>
              <a:buSzPts val="2000"/>
              <a:buFont typeface="Lora"/>
              <a:buNone/>
              <a:defRPr sz="2000" b="1">
                <a:latin typeface="Lora"/>
                <a:ea typeface="Lora"/>
                <a:cs typeface="Lora"/>
                <a:sym typeface="Lora"/>
              </a:defRPr>
            </a:lvl1pPr>
            <a:lvl2pPr lvl="1">
              <a:spcBef>
                <a:spcPts val="0"/>
              </a:spcBef>
              <a:spcAft>
                <a:spcPts val="0"/>
              </a:spcAft>
              <a:buSzPts val="2000"/>
              <a:buFont typeface="Lora"/>
              <a:buNone/>
              <a:defRPr sz="2000" b="1">
                <a:latin typeface="Lora"/>
                <a:ea typeface="Lora"/>
                <a:cs typeface="Lora"/>
                <a:sym typeface="Lora"/>
              </a:defRPr>
            </a:lvl2pPr>
            <a:lvl3pPr lvl="2">
              <a:spcBef>
                <a:spcPts val="0"/>
              </a:spcBef>
              <a:spcAft>
                <a:spcPts val="0"/>
              </a:spcAft>
              <a:buSzPts val="2000"/>
              <a:buFont typeface="Lora"/>
              <a:buNone/>
              <a:defRPr sz="2000" b="1">
                <a:latin typeface="Lora"/>
                <a:ea typeface="Lora"/>
                <a:cs typeface="Lora"/>
                <a:sym typeface="Lora"/>
              </a:defRPr>
            </a:lvl3pPr>
            <a:lvl4pPr lvl="3">
              <a:spcBef>
                <a:spcPts val="0"/>
              </a:spcBef>
              <a:spcAft>
                <a:spcPts val="0"/>
              </a:spcAft>
              <a:buSzPts val="2000"/>
              <a:buFont typeface="Lora"/>
              <a:buNone/>
              <a:defRPr sz="2000" b="1">
                <a:latin typeface="Lora"/>
                <a:ea typeface="Lora"/>
                <a:cs typeface="Lora"/>
                <a:sym typeface="Lora"/>
              </a:defRPr>
            </a:lvl4pPr>
            <a:lvl5pPr lvl="4">
              <a:spcBef>
                <a:spcPts val="0"/>
              </a:spcBef>
              <a:spcAft>
                <a:spcPts val="0"/>
              </a:spcAft>
              <a:buSzPts val="2000"/>
              <a:buFont typeface="Lora"/>
              <a:buNone/>
              <a:defRPr sz="2000" b="1">
                <a:latin typeface="Lora"/>
                <a:ea typeface="Lora"/>
                <a:cs typeface="Lora"/>
                <a:sym typeface="Lora"/>
              </a:defRPr>
            </a:lvl5pPr>
            <a:lvl6pPr lvl="5">
              <a:spcBef>
                <a:spcPts val="0"/>
              </a:spcBef>
              <a:spcAft>
                <a:spcPts val="0"/>
              </a:spcAft>
              <a:buSzPts val="2000"/>
              <a:buFont typeface="Lora"/>
              <a:buNone/>
              <a:defRPr sz="2000" b="1">
                <a:latin typeface="Lora"/>
                <a:ea typeface="Lora"/>
                <a:cs typeface="Lora"/>
                <a:sym typeface="Lora"/>
              </a:defRPr>
            </a:lvl6pPr>
            <a:lvl7pPr lvl="6">
              <a:spcBef>
                <a:spcPts val="0"/>
              </a:spcBef>
              <a:spcAft>
                <a:spcPts val="0"/>
              </a:spcAft>
              <a:buSzPts val="2000"/>
              <a:buFont typeface="Lora"/>
              <a:buNone/>
              <a:defRPr sz="2000" b="1">
                <a:latin typeface="Lora"/>
                <a:ea typeface="Lora"/>
                <a:cs typeface="Lora"/>
                <a:sym typeface="Lora"/>
              </a:defRPr>
            </a:lvl7pPr>
            <a:lvl8pPr lvl="7">
              <a:spcBef>
                <a:spcPts val="0"/>
              </a:spcBef>
              <a:spcAft>
                <a:spcPts val="0"/>
              </a:spcAft>
              <a:buSzPts val="2000"/>
              <a:buFont typeface="Lora"/>
              <a:buNone/>
              <a:defRPr sz="2000" b="1">
                <a:latin typeface="Lora"/>
                <a:ea typeface="Lora"/>
                <a:cs typeface="Lora"/>
                <a:sym typeface="Lora"/>
              </a:defRPr>
            </a:lvl8pPr>
            <a:lvl9pPr lvl="8">
              <a:spcBef>
                <a:spcPts val="0"/>
              </a:spcBef>
              <a:spcAft>
                <a:spcPts val="0"/>
              </a:spcAft>
              <a:buSzPts val="2000"/>
              <a:buFont typeface="Lora"/>
              <a:buNone/>
              <a:defRPr sz="2000" b="1">
                <a:latin typeface="Lora"/>
                <a:ea typeface="Lora"/>
                <a:cs typeface="Lora"/>
                <a:sym typeface="Lora"/>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Lst>
  <p:transition>
    <p:fade thruBlk="1"/>
  </p:transition>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9.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10.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6.xml"/><Relationship Id="rId1" Type="http://schemas.openxmlformats.org/officeDocument/2006/relationships/slideLayout" Target="../slideLayouts/slideLayout10.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7.xml"/><Relationship Id="rId1" Type="http://schemas.openxmlformats.org/officeDocument/2006/relationships/slideLayout" Target="../slideLayouts/slideLayout10.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0.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9.xml"/><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static1.squarespace.com/static/537e4a6ce4b0ded903cd630e/t/5581b31be4b041739c2b86b4/1434563355044/negotiation+tips.pdf" TargetMode="External"/><Relationship Id="rId2" Type="http://schemas.openxmlformats.org/officeDocument/2006/relationships/notesSlide" Target="../notesSlides/notesSlide20.xml"/><Relationship Id="rId1" Type="http://schemas.openxmlformats.org/officeDocument/2006/relationships/slideLayout" Target="../slideLayouts/slideLayout4.xml"/><Relationship Id="rId4" Type="http://schemas.openxmlformats.org/officeDocument/2006/relationships/hyperlink" Target="https://youtu.be/F8O3VlmkYAs"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www.youtube.com/watch?v=F8O3VlmkYAs" TargetMode="External"/><Relationship Id="rId2" Type="http://schemas.openxmlformats.org/officeDocument/2006/relationships/notesSlide" Target="../notesSlides/notesSlide3.xml"/><Relationship Id="rId1" Type="http://schemas.openxmlformats.org/officeDocument/2006/relationships/slideLayout" Target="../slideLayouts/slideLayout10.xml"/><Relationship Id="rId5" Type="http://schemas.openxmlformats.org/officeDocument/2006/relationships/hyperlink" Target="https://youtu.be/F8O3VlmkYAs" TargetMode="External"/><Relationship Id="rId4" Type="http://schemas.openxmlformats.org/officeDocument/2006/relationships/image" Target="../media/image1.jp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60"/>
        <p:cNvGrpSpPr/>
        <p:nvPr/>
      </p:nvGrpSpPr>
      <p:grpSpPr>
        <a:xfrm>
          <a:off x="0" y="0"/>
          <a:ext cx="0" cy="0"/>
          <a:chOff x="0" y="0"/>
          <a:chExt cx="0" cy="0"/>
        </a:xfrm>
      </p:grpSpPr>
      <p:sp>
        <p:nvSpPr>
          <p:cNvPr id="61" name="Shape 61"/>
          <p:cNvSpPr txBox="1">
            <a:spLocks noGrp="1"/>
          </p:cNvSpPr>
          <p:nvPr>
            <p:ph type="ctrTitle" idx="4294967295"/>
          </p:nvPr>
        </p:nvSpPr>
        <p:spPr>
          <a:xfrm>
            <a:off x="685800" y="1583342"/>
            <a:ext cx="7772400" cy="1159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9600">
                <a:highlight>
                  <a:srgbClr val="FFCD00"/>
                </a:highlight>
              </a:rPr>
              <a:t>Negotiation</a:t>
            </a:r>
            <a:endParaRPr sz="9600">
              <a:highlight>
                <a:srgbClr val="FFCD00"/>
              </a:highlight>
            </a:endParaRPr>
          </a:p>
        </p:txBody>
      </p:sp>
      <p:sp>
        <p:nvSpPr>
          <p:cNvPr id="62" name="Shape 62"/>
          <p:cNvSpPr txBox="1">
            <a:spLocks noGrp="1"/>
          </p:cNvSpPr>
          <p:nvPr>
            <p:ph type="subTitle" idx="4294967295"/>
          </p:nvPr>
        </p:nvSpPr>
        <p:spPr>
          <a:xfrm>
            <a:off x="685800" y="2840053"/>
            <a:ext cx="7772400" cy="784800"/>
          </a:xfrm>
          <a:prstGeom prst="rect">
            <a:avLst/>
          </a:prstGeom>
        </p:spPr>
        <p:txBody>
          <a:bodyPr spcFirstLastPara="1" wrap="square" lIns="91425" tIns="91425" rIns="91425" bIns="91425" anchor="t" anchorCtr="0">
            <a:noAutofit/>
          </a:bodyPr>
          <a:lstStyle/>
          <a:p>
            <a:pPr marL="0" lvl="0" indent="0" algn="ctr" rtl="0">
              <a:spcBef>
                <a:spcPts val="600"/>
              </a:spcBef>
              <a:spcAft>
                <a:spcPts val="0"/>
              </a:spcAft>
              <a:buNone/>
            </a:pPr>
            <a:r>
              <a:rPr lang="en"/>
              <a:t>Allows everyone involved to have the chance to be heard and work on a solution that everyone can agree upon. </a:t>
            </a:r>
            <a:endParaRPr/>
          </a:p>
        </p:txBody>
      </p:sp>
      <p:grpSp>
        <p:nvGrpSpPr>
          <p:cNvPr id="63" name="Shape 63"/>
          <p:cNvGrpSpPr/>
          <p:nvPr/>
        </p:nvGrpSpPr>
        <p:grpSpPr>
          <a:xfrm>
            <a:off x="4433048" y="4413425"/>
            <a:ext cx="277859" cy="201655"/>
            <a:chOff x="3932350" y="3714775"/>
            <a:chExt cx="439650" cy="319075"/>
          </a:xfrm>
        </p:grpSpPr>
        <p:sp>
          <p:nvSpPr>
            <p:cNvPr id="64" name="Shape 64"/>
            <p:cNvSpPr/>
            <p:nvPr/>
          </p:nvSpPr>
          <p:spPr>
            <a:xfrm>
              <a:off x="3932350" y="3714775"/>
              <a:ext cx="439650" cy="319075"/>
            </a:xfrm>
            <a:custGeom>
              <a:avLst/>
              <a:gdLst/>
              <a:ahLst/>
              <a:cxnLst/>
              <a:rect l="0" t="0" r="0" b="0"/>
              <a:pathLst>
                <a:path w="17586" h="12763" fill="none" extrusionOk="0">
                  <a:moveTo>
                    <a:pt x="1" y="1"/>
                  </a:moveTo>
                  <a:lnTo>
                    <a:pt x="1" y="12276"/>
                  </a:lnTo>
                  <a:lnTo>
                    <a:pt x="1" y="12276"/>
                  </a:lnTo>
                  <a:lnTo>
                    <a:pt x="1" y="12373"/>
                  </a:lnTo>
                  <a:lnTo>
                    <a:pt x="25" y="12471"/>
                  </a:lnTo>
                  <a:lnTo>
                    <a:pt x="74" y="12544"/>
                  </a:lnTo>
                  <a:lnTo>
                    <a:pt x="123" y="12617"/>
                  </a:lnTo>
                  <a:lnTo>
                    <a:pt x="196" y="12690"/>
                  </a:lnTo>
                  <a:lnTo>
                    <a:pt x="293" y="12714"/>
                  </a:lnTo>
                  <a:lnTo>
                    <a:pt x="366" y="12763"/>
                  </a:lnTo>
                  <a:lnTo>
                    <a:pt x="488" y="12763"/>
                  </a:lnTo>
                  <a:lnTo>
                    <a:pt x="17585" y="12763"/>
                  </a:lnTo>
                </a:path>
              </a:pathLst>
            </a:custGeom>
            <a:no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65" name="Shape 65"/>
            <p:cNvSpPr/>
            <p:nvPr/>
          </p:nvSpPr>
          <p:spPr>
            <a:xfrm>
              <a:off x="3970100" y="3862750"/>
              <a:ext cx="77350" cy="132750"/>
            </a:xfrm>
            <a:custGeom>
              <a:avLst/>
              <a:gdLst/>
              <a:ahLst/>
              <a:cxnLst/>
              <a:rect l="0" t="0" r="0" b="0"/>
              <a:pathLst>
                <a:path w="3094" h="5310" fill="none" extrusionOk="0">
                  <a:moveTo>
                    <a:pt x="3094" y="5309"/>
                  </a:moveTo>
                  <a:lnTo>
                    <a:pt x="3094" y="487"/>
                  </a:lnTo>
                  <a:lnTo>
                    <a:pt x="3094" y="487"/>
                  </a:lnTo>
                  <a:lnTo>
                    <a:pt x="3094" y="390"/>
                  </a:lnTo>
                  <a:lnTo>
                    <a:pt x="3070" y="292"/>
                  </a:lnTo>
                  <a:lnTo>
                    <a:pt x="3021" y="219"/>
                  </a:lnTo>
                  <a:lnTo>
                    <a:pt x="2948" y="146"/>
                  </a:lnTo>
                  <a:lnTo>
                    <a:pt x="2899" y="97"/>
                  </a:lnTo>
                  <a:lnTo>
                    <a:pt x="2802" y="49"/>
                  </a:lnTo>
                  <a:lnTo>
                    <a:pt x="2704" y="24"/>
                  </a:lnTo>
                  <a:lnTo>
                    <a:pt x="2607" y="0"/>
                  </a:lnTo>
                  <a:lnTo>
                    <a:pt x="488" y="0"/>
                  </a:lnTo>
                  <a:lnTo>
                    <a:pt x="488" y="0"/>
                  </a:lnTo>
                  <a:lnTo>
                    <a:pt x="391" y="24"/>
                  </a:lnTo>
                  <a:lnTo>
                    <a:pt x="293" y="49"/>
                  </a:lnTo>
                  <a:lnTo>
                    <a:pt x="220" y="97"/>
                  </a:lnTo>
                  <a:lnTo>
                    <a:pt x="147" y="146"/>
                  </a:lnTo>
                  <a:lnTo>
                    <a:pt x="74" y="219"/>
                  </a:lnTo>
                  <a:lnTo>
                    <a:pt x="50" y="292"/>
                  </a:lnTo>
                  <a:lnTo>
                    <a:pt x="1" y="390"/>
                  </a:lnTo>
                  <a:lnTo>
                    <a:pt x="1" y="487"/>
                  </a:lnTo>
                  <a:lnTo>
                    <a:pt x="1" y="5309"/>
                  </a:lnTo>
                  <a:lnTo>
                    <a:pt x="3094" y="5309"/>
                  </a:lnTo>
                  <a:close/>
                </a:path>
              </a:pathLst>
            </a:custGeom>
            <a:no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66" name="Shape 66"/>
            <p:cNvSpPr/>
            <p:nvPr/>
          </p:nvSpPr>
          <p:spPr>
            <a:xfrm>
              <a:off x="4278800" y="3862750"/>
              <a:ext cx="77350" cy="132750"/>
            </a:xfrm>
            <a:custGeom>
              <a:avLst/>
              <a:gdLst/>
              <a:ahLst/>
              <a:cxnLst/>
              <a:rect l="0" t="0" r="0" b="0"/>
              <a:pathLst>
                <a:path w="3094" h="5310" fill="none" extrusionOk="0">
                  <a:moveTo>
                    <a:pt x="3094" y="5309"/>
                  </a:moveTo>
                  <a:lnTo>
                    <a:pt x="3094" y="487"/>
                  </a:lnTo>
                  <a:lnTo>
                    <a:pt x="3094" y="487"/>
                  </a:lnTo>
                  <a:lnTo>
                    <a:pt x="3094" y="390"/>
                  </a:lnTo>
                  <a:lnTo>
                    <a:pt x="3070" y="292"/>
                  </a:lnTo>
                  <a:lnTo>
                    <a:pt x="3021" y="219"/>
                  </a:lnTo>
                  <a:lnTo>
                    <a:pt x="2948" y="146"/>
                  </a:lnTo>
                  <a:lnTo>
                    <a:pt x="2899" y="97"/>
                  </a:lnTo>
                  <a:lnTo>
                    <a:pt x="2802" y="49"/>
                  </a:lnTo>
                  <a:lnTo>
                    <a:pt x="2704" y="24"/>
                  </a:lnTo>
                  <a:lnTo>
                    <a:pt x="2607" y="0"/>
                  </a:lnTo>
                  <a:lnTo>
                    <a:pt x="488" y="0"/>
                  </a:lnTo>
                  <a:lnTo>
                    <a:pt x="488" y="0"/>
                  </a:lnTo>
                  <a:lnTo>
                    <a:pt x="390" y="24"/>
                  </a:lnTo>
                  <a:lnTo>
                    <a:pt x="293" y="49"/>
                  </a:lnTo>
                  <a:lnTo>
                    <a:pt x="220" y="97"/>
                  </a:lnTo>
                  <a:lnTo>
                    <a:pt x="147" y="146"/>
                  </a:lnTo>
                  <a:lnTo>
                    <a:pt x="74" y="219"/>
                  </a:lnTo>
                  <a:lnTo>
                    <a:pt x="50" y="292"/>
                  </a:lnTo>
                  <a:lnTo>
                    <a:pt x="1" y="390"/>
                  </a:lnTo>
                  <a:lnTo>
                    <a:pt x="1" y="487"/>
                  </a:lnTo>
                  <a:lnTo>
                    <a:pt x="1" y="5309"/>
                  </a:lnTo>
                  <a:lnTo>
                    <a:pt x="3094" y="5309"/>
                  </a:lnTo>
                  <a:close/>
                </a:path>
              </a:pathLst>
            </a:custGeom>
            <a:no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67" name="Shape 67"/>
            <p:cNvSpPr/>
            <p:nvPr/>
          </p:nvSpPr>
          <p:spPr>
            <a:xfrm>
              <a:off x="4073000" y="3716600"/>
              <a:ext cx="77350" cy="278900"/>
            </a:xfrm>
            <a:custGeom>
              <a:avLst/>
              <a:gdLst/>
              <a:ahLst/>
              <a:cxnLst/>
              <a:rect l="0" t="0" r="0" b="0"/>
              <a:pathLst>
                <a:path w="3094" h="11156" fill="none" extrusionOk="0">
                  <a:moveTo>
                    <a:pt x="3094" y="11155"/>
                  </a:moveTo>
                  <a:lnTo>
                    <a:pt x="3094" y="488"/>
                  </a:lnTo>
                  <a:lnTo>
                    <a:pt x="3094" y="488"/>
                  </a:lnTo>
                  <a:lnTo>
                    <a:pt x="3094" y="391"/>
                  </a:lnTo>
                  <a:lnTo>
                    <a:pt x="3070" y="293"/>
                  </a:lnTo>
                  <a:lnTo>
                    <a:pt x="3021" y="220"/>
                  </a:lnTo>
                  <a:lnTo>
                    <a:pt x="2948" y="147"/>
                  </a:lnTo>
                  <a:lnTo>
                    <a:pt x="2899" y="98"/>
                  </a:lnTo>
                  <a:lnTo>
                    <a:pt x="2802" y="50"/>
                  </a:lnTo>
                  <a:lnTo>
                    <a:pt x="2704" y="25"/>
                  </a:lnTo>
                  <a:lnTo>
                    <a:pt x="2607" y="1"/>
                  </a:lnTo>
                  <a:lnTo>
                    <a:pt x="488" y="1"/>
                  </a:lnTo>
                  <a:lnTo>
                    <a:pt x="488" y="1"/>
                  </a:lnTo>
                  <a:lnTo>
                    <a:pt x="391" y="25"/>
                  </a:lnTo>
                  <a:lnTo>
                    <a:pt x="293" y="50"/>
                  </a:lnTo>
                  <a:lnTo>
                    <a:pt x="220" y="98"/>
                  </a:lnTo>
                  <a:lnTo>
                    <a:pt x="147" y="147"/>
                  </a:lnTo>
                  <a:lnTo>
                    <a:pt x="74" y="220"/>
                  </a:lnTo>
                  <a:lnTo>
                    <a:pt x="50" y="293"/>
                  </a:lnTo>
                  <a:lnTo>
                    <a:pt x="1" y="391"/>
                  </a:lnTo>
                  <a:lnTo>
                    <a:pt x="1" y="488"/>
                  </a:lnTo>
                  <a:lnTo>
                    <a:pt x="1" y="11155"/>
                  </a:lnTo>
                  <a:lnTo>
                    <a:pt x="3094" y="11155"/>
                  </a:lnTo>
                  <a:close/>
                </a:path>
              </a:pathLst>
            </a:custGeom>
            <a:no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68" name="Shape 68"/>
            <p:cNvSpPr/>
            <p:nvPr/>
          </p:nvSpPr>
          <p:spPr>
            <a:xfrm>
              <a:off x="4175900" y="3787250"/>
              <a:ext cx="77350" cy="208250"/>
            </a:xfrm>
            <a:custGeom>
              <a:avLst/>
              <a:gdLst/>
              <a:ahLst/>
              <a:cxnLst/>
              <a:rect l="0" t="0" r="0" b="0"/>
              <a:pathLst>
                <a:path w="3094" h="8330" fill="none" extrusionOk="0">
                  <a:moveTo>
                    <a:pt x="3094" y="8329"/>
                  </a:moveTo>
                  <a:lnTo>
                    <a:pt x="3094" y="487"/>
                  </a:lnTo>
                  <a:lnTo>
                    <a:pt x="3094" y="487"/>
                  </a:lnTo>
                  <a:lnTo>
                    <a:pt x="3094" y="390"/>
                  </a:lnTo>
                  <a:lnTo>
                    <a:pt x="3070" y="292"/>
                  </a:lnTo>
                  <a:lnTo>
                    <a:pt x="3021" y="219"/>
                  </a:lnTo>
                  <a:lnTo>
                    <a:pt x="2948" y="146"/>
                  </a:lnTo>
                  <a:lnTo>
                    <a:pt x="2899" y="97"/>
                  </a:lnTo>
                  <a:lnTo>
                    <a:pt x="2802" y="49"/>
                  </a:lnTo>
                  <a:lnTo>
                    <a:pt x="2704" y="24"/>
                  </a:lnTo>
                  <a:lnTo>
                    <a:pt x="2607" y="0"/>
                  </a:lnTo>
                  <a:lnTo>
                    <a:pt x="488" y="0"/>
                  </a:lnTo>
                  <a:lnTo>
                    <a:pt x="488" y="0"/>
                  </a:lnTo>
                  <a:lnTo>
                    <a:pt x="391" y="24"/>
                  </a:lnTo>
                  <a:lnTo>
                    <a:pt x="293" y="49"/>
                  </a:lnTo>
                  <a:lnTo>
                    <a:pt x="220" y="97"/>
                  </a:lnTo>
                  <a:lnTo>
                    <a:pt x="147" y="146"/>
                  </a:lnTo>
                  <a:lnTo>
                    <a:pt x="74" y="219"/>
                  </a:lnTo>
                  <a:lnTo>
                    <a:pt x="50" y="292"/>
                  </a:lnTo>
                  <a:lnTo>
                    <a:pt x="1" y="390"/>
                  </a:lnTo>
                  <a:lnTo>
                    <a:pt x="1" y="487"/>
                  </a:lnTo>
                  <a:lnTo>
                    <a:pt x="1" y="8329"/>
                  </a:lnTo>
                  <a:lnTo>
                    <a:pt x="3094" y="8329"/>
                  </a:lnTo>
                  <a:close/>
                </a:path>
              </a:pathLst>
            </a:custGeom>
            <a:no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gr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38"/>
        <p:cNvGrpSpPr/>
        <p:nvPr/>
      </p:nvGrpSpPr>
      <p:grpSpPr>
        <a:xfrm>
          <a:off x="0" y="0"/>
          <a:ext cx="0" cy="0"/>
          <a:chOff x="0" y="0"/>
          <a:chExt cx="0" cy="0"/>
        </a:xfrm>
      </p:grpSpPr>
      <p:sp>
        <p:nvSpPr>
          <p:cNvPr id="139" name="Shape 139"/>
          <p:cNvSpPr txBox="1">
            <a:spLocks noGrp="1"/>
          </p:cNvSpPr>
          <p:nvPr>
            <p:ph type="ctrTitle"/>
          </p:nvPr>
        </p:nvSpPr>
        <p:spPr>
          <a:xfrm>
            <a:off x="1999500" y="1992350"/>
            <a:ext cx="6688800" cy="1159800"/>
          </a:xfrm>
          <a:prstGeom prst="rect">
            <a:avLst/>
          </a:prstGeom>
        </p:spPr>
        <p:txBody>
          <a:bodyPr spcFirstLastPara="1" wrap="square" lIns="91425" tIns="91425" rIns="91425" bIns="91425" anchor="b" anchorCtr="0">
            <a:noAutofit/>
          </a:bodyPr>
          <a:lstStyle/>
          <a:p>
            <a:pPr marL="0" lvl="0" indent="0" rtl="0">
              <a:spcBef>
                <a:spcPts val="0"/>
              </a:spcBef>
              <a:spcAft>
                <a:spcPts val="0"/>
              </a:spcAft>
              <a:buNone/>
            </a:pPr>
            <a:r>
              <a:rPr lang="en">
                <a:highlight>
                  <a:srgbClr val="FFCD00"/>
                </a:highlight>
              </a:rPr>
              <a:t>S</a:t>
            </a:r>
            <a:r>
              <a:rPr lang="en"/>
              <a:t>tate what you </a:t>
            </a:r>
            <a:endParaRPr/>
          </a:p>
          <a:p>
            <a:pPr marL="0" lvl="0" indent="0" rtl="0">
              <a:spcBef>
                <a:spcPts val="0"/>
              </a:spcBef>
              <a:spcAft>
                <a:spcPts val="0"/>
              </a:spcAft>
              <a:buNone/>
            </a:pPr>
            <a:r>
              <a:rPr lang="en"/>
              <a:t>want or need</a:t>
            </a:r>
            <a:endParaRPr/>
          </a:p>
        </p:txBody>
      </p:sp>
      <p:sp>
        <p:nvSpPr>
          <p:cNvPr id="140" name="Shape 140"/>
          <p:cNvSpPr txBox="1"/>
          <p:nvPr/>
        </p:nvSpPr>
        <p:spPr>
          <a:xfrm>
            <a:off x="1133975" y="2291150"/>
            <a:ext cx="543900" cy="5622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2400">
                <a:solidFill>
                  <a:schemeClr val="dk1"/>
                </a:solidFill>
                <a:latin typeface="Lora"/>
                <a:ea typeface="Lora"/>
                <a:cs typeface="Lora"/>
                <a:sym typeface="Lora"/>
              </a:rPr>
              <a:t>1</a:t>
            </a:r>
            <a:endParaRPr sz="2400">
              <a:latin typeface="Lora"/>
              <a:ea typeface="Lora"/>
              <a:cs typeface="Lora"/>
              <a:sym typeface="Lora"/>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44"/>
        <p:cNvGrpSpPr/>
        <p:nvPr/>
      </p:nvGrpSpPr>
      <p:grpSpPr>
        <a:xfrm>
          <a:off x="0" y="0"/>
          <a:ext cx="0" cy="0"/>
          <a:chOff x="0" y="0"/>
          <a:chExt cx="0" cy="0"/>
        </a:xfrm>
      </p:grpSpPr>
      <p:sp>
        <p:nvSpPr>
          <p:cNvPr id="145" name="Shape 145"/>
          <p:cNvSpPr txBox="1">
            <a:spLocks noGrp="1"/>
          </p:cNvSpPr>
          <p:nvPr>
            <p:ph type="ctrTitle"/>
          </p:nvPr>
        </p:nvSpPr>
        <p:spPr>
          <a:xfrm>
            <a:off x="2022225" y="1693523"/>
            <a:ext cx="3787800" cy="1159800"/>
          </a:xfrm>
          <a:prstGeom prst="rect">
            <a:avLst/>
          </a:prstGeom>
        </p:spPr>
        <p:txBody>
          <a:bodyPr spcFirstLastPara="1" wrap="square" lIns="91425" tIns="91425" rIns="91425" bIns="91425" anchor="b" anchorCtr="0">
            <a:noAutofit/>
          </a:bodyPr>
          <a:lstStyle/>
          <a:p>
            <a:pPr marL="0" lvl="0" indent="0" rtl="0">
              <a:spcBef>
                <a:spcPts val="0"/>
              </a:spcBef>
              <a:spcAft>
                <a:spcPts val="0"/>
              </a:spcAft>
              <a:buNone/>
            </a:pPr>
            <a:r>
              <a:rPr lang="en">
                <a:highlight>
                  <a:srgbClr val="FFCD00"/>
                </a:highlight>
              </a:rPr>
              <a:t>L</a:t>
            </a:r>
            <a:r>
              <a:rPr lang="en"/>
              <a:t>isten and clarify</a:t>
            </a:r>
            <a:endParaRPr/>
          </a:p>
        </p:txBody>
      </p:sp>
      <p:sp>
        <p:nvSpPr>
          <p:cNvPr id="146" name="Shape 146"/>
          <p:cNvSpPr txBox="1"/>
          <p:nvPr/>
        </p:nvSpPr>
        <p:spPr>
          <a:xfrm>
            <a:off x="1133975" y="2291150"/>
            <a:ext cx="543900" cy="5622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2400">
                <a:solidFill>
                  <a:schemeClr val="dk1"/>
                </a:solidFill>
                <a:latin typeface="Lora"/>
                <a:ea typeface="Lora"/>
                <a:cs typeface="Lora"/>
                <a:sym typeface="Lora"/>
              </a:rPr>
              <a:t>2</a:t>
            </a:r>
            <a:endParaRPr sz="2400">
              <a:latin typeface="Lora"/>
              <a:ea typeface="Lora"/>
              <a:cs typeface="Lora"/>
              <a:sym typeface="Lora"/>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50"/>
        <p:cNvGrpSpPr/>
        <p:nvPr/>
      </p:nvGrpSpPr>
      <p:grpSpPr>
        <a:xfrm>
          <a:off x="0" y="0"/>
          <a:ext cx="0" cy="0"/>
          <a:chOff x="0" y="0"/>
          <a:chExt cx="0" cy="0"/>
        </a:xfrm>
      </p:grpSpPr>
      <p:sp>
        <p:nvSpPr>
          <p:cNvPr id="151" name="Shape 151"/>
          <p:cNvSpPr txBox="1">
            <a:spLocks noGrp="1"/>
          </p:cNvSpPr>
          <p:nvPr>
            <p:ph type="ctrTitle"/>
          </p:nvPr>
        </p:nvSpPr>
        <p:spPr>
          <a:xfrm>
            <a:off x="2007075" y="1992348"/>
            <a:ext cx="3787800" cy="1159800"/>
          </a:xfrm>
          <a:prstGeom prst="rect">
            <a:avLst/>
          </a:prstGeom>
        </p:spPr>
        <p:txBody>
          <a:bodyPr spcFirstLastPara="1" wrap="square" lIns="91425" tIns="91425" rIns="91425" bIns="91425" anchor="b" anchorCtr="0">
            <a:noAutofit/>
          </a:bodyPr>
          <a:lstStyle/>
          <a:p>
            <a:pPr marL="0" lvl="0" indent="0" rtl="0">
              <a:spcBef>
                <a:spcPts val="0"/>
              </a:spcBef>
              <a:spcAft>
                <a:spcPts val="0"/>
              </a:spcAft>
              <a:buNone/>
            </a:pPr>
            <a:r>
              <a:rPr lang="en">
                <a:highlight>
                  <a:srgbClr val="FFCD00"/>
                </a:highlight>
              </a:rPr>
              <a:t>I</a:t>
            </a:r>
            <a:r>
              <a:rPr lang="en"/>
              <a:t>dentify with other perspectives</a:t>
            </a:r>
            <a:endParaRPr/>
          </a:p>
        </p:txBody>
      </p:sp>
      <p:sp>
        <p:nvSpPr>
          <p:cNvPr id="152" name="Shape 152"/>
          <p:cNvSpPr txBox="1"/>
          <p:nvPr/>
        </p:nvSpPr>
        <p:spPr>
          <a:xfrm>
            <a:off x="1133975" y="2291150"/>
            <a:ext cx="543900" cy="5622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2400">
                <a:solidFill>
                  <a:schemeClr val="dk1"/>
                </a:solidFill>
                <a:latin typeface="Lora"/>
                <a:ea typeface="Lora"/>
                <a:cs typeface="Lora"/>
                <a:sym typeface="Lora"/>
              </a:rPr>
              <a:t>3</a:t>
            </a:r>
            <a:endParaRPr sz="2400">
              <a:latin typeface="Lora"/>
              <a:ea typeface="Lora"/>
              <a:cs typeface="Lora"/>
              <a:sym typeface="Lora"/>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Shape 157"/>
          <p:cNvSpPr txBox="1">
            <a:spLocks noGrp="1"/>
          </p:cNvSpPr>
          <p:nvPr>
            <p:ph type="ctrTitle"/>
          </p:nvPr>
        </p:nvSpPr>
        <p:spPr>
          <a:xfrm>
            <a:off x="2014650" y="1992348"/>
            <a:ext cx="3787800" cy="1159800"/>
          </a:xfrm>
          <a:prstGeom prst="rect">
            <a:avLst/>
          </a:prstGeom>
        </p:spPr>
        <p:txBody>
          <a:bodyPr spcFirstLastPara="1" wrap="square" lIns="91425" tIns="91425" rIns="91425" bIns="91425" anchor="b" anchorCtr="0">
            <a:noAutofit/>
          </a:bodyPr>
          <a:lstStyle/>
          <a:p>
            <a:pPr marL="0" lvl="0" indent="0" rtl="0">
              <a:spcBef>
                <a:spcPts val="0"/>
              </a:spcBef>
              <a:spcAft>
                <a:spcPts val="0"/>
              </a:spcAft>
              <a:buNone/>
            </a:pPr>
            <a:r>
              <a:rPr lang="en">
                <a:highlight>
                  <a:srgbClr val="FFCD00"/>
                </a:highlight>
              </a:rPr>
              <a:t>D</a:t>
            </a:r>
            <a:r>
              <a:rPr lang="en"/>
              <a:t>etermine common ground</a:t>
            </a:r>
            <a:endParaRPr/>
          </a:p>
        </p:txBody>
      </p:sp>
      <p:sp>
        <p:nvSpPr>
          <p:cNvPr id="158" name="Shape 158"/>
          <p:cNvSpPr txBox="1"/>
          <p:nvPr/>
        </p:nvSpPr>
        <p:spPr>
          <a:xfrm>
            <a:off x="1133975" y="2291150"/>
            <a:ext cx="543900" cy="5622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2400">
                <a:solidFill>
                  <a:schemeClr val="dk1"/>
                </a:solidFill>
                <a:latin typeface="Lora"/>
                <a:ea typeface="Lora"/>
                <a:cs typeface="Lora"/>
                <a:sym typeface="Lora"/>
              </a:rPr>
              <a:t>4</a:t>
            </a:r>
            <a:endParaRPr sz="2400">
              <a:latin typeface="Lora"/>
              <a:ea typeface="Lora"/>
              <a:cs typeface="Lora"/>
              <a:sym typeface="Lora"/>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62"/>
        <p:cNvGrpSpPr/>
        <p:nvPr/>
      </p:nvGrpSpPr>
      <p:grpSpPr>
        <a:xfrm>
          <a:off x="0" y="0"/>
          <a:ext cx="0" cy="0"/>
          <a:chOff x="0" y="0"/>
          <a:chExt cx="0" cy="0"/>
        </a:xfrm>
      </p:grpSpPr>
      <p:sp>
        <p:nvSpPr>
          <p:cNvPr id="163" name="Shape 163"/>
          <p:cNvSpPr txBox="1">
            <a:spLocks noGrp="1"/>
          </p:cNvSpPr>
          <p:nvPr>
            <p:ph type="ctrTitle"/>
          </p:nvPr>
        </p:nvSpPr>
        <p:spPr>
          <a:xfrm>
            <a:off x="2022225" y="1693523"/>
            <a:ext cx="3787800" cy="1159800"/>
          </a:xfrm>
          <a:prstGeom prst="rect">
            <a:avLst/>
          </a:prstGeom>
        </p:spPr>
        <p:txBody>
          <a:bodyPr spcFirstLastPara="1" wrap="square" lIns="91425" tIns="91425" rIns="91425" bIns="91425" anchor="b" anchorCtr="0">
            <a:noAutofit/>
          </a:bodyPr>
          <a:lstStyle/>
          <a:p>
            <a:pPr marL="0" lvl="0" indent="0" rtl="0">
              <a:spcBef>
                <a:spcPts val="0"/>
              </a:spcBef>
              <a:spcAft>
                <a:spcPts val="0"/>
              </a:spcAft>
              <a:buNone/>
            </a:pPr>
            <a:r>
              <a:rPr lang="en">
                <a:highlight>
                  <a:srgbClr val="FFCD00"/>
                </a:highlight>
              </a:rPr>
              <a:t>Elicit</a:t>
            </a:r>
            <a:r>
              <a:rPr lang="en"/>
              <a:t> an agreement</a:t>
            </a:r>
            <a:endParaRPr/>
          </a:p>
        </p:txBody>
      </p:sp>
      <p:sp>
        <p:nvSpPr>
          <p:cNvPr id="164" name="Shape 164"/>
          <p:cNvSpPr txBox="1"/>
          <p:nvPr/>
        </p:nvSpPr>
        <p:spPr>
          <a:xfrm>
            <a:off x="1133975" y="2291150"/>
            <a:ext cx="543900" cy="5622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2400">
                <a:solidFill>
                  <a:schemeClr val="dk1"/>
                </a:solidFill>
                <a:latin typeface="Lora"/>
                <a:ea typeface="Lora"/>
                <a:cs typeface="Lora"/>
                <a:sym typeface="Lora"/>
              </a:rPr>
              <a:t>5</a:t>
            </a:r>
            <a:endParaRPr sz="2400">
              <a:latin typeface="Lora"/>
              <a:ea typeface="Lora"/>
              <a:cs typeface="Lora"/>
              <a:sym typeface="Lora"/>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68"/>
        <p:cNvGrpSpPr/>
        <p:nvPr/>
      </p:nvGrpSpPr>
      <p:grpSpPr>
        <a:xfrm>
          <a:off x="0" y="0"/>
          <a:ext cx="0" cy="0"/>
          <a:chOff x="0" y="0"/>
          <a:chExt cx="0" cy="0"/>
        </a:xfrm>
      </p:grpSpPr>
      <p:sp>
        <p:nvSpPr>
          <p:cNvPr id="169" name="Shape 169"/>
          <p:cNvSpPr txBox="1">
            <a:spLocks noGrp="1"/>
          </p:cNvSpPr>
          <p:nvPr>
            <p:ph type="ctrTitle" idx="4294967295"/>
          </p:nvPr>
        </p:nvSpPr>
        <p:spPr>
          <a:xfrm>
            <a:off x="1951575" y="2878750"/>
            <a:ext cx="5241000" cy="1159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4800">
                <a:highlight>
                  <a:srgbClr val="FFCD00"/>
                </a:highlight>
              </a:rPr>
              <a:t>Let’s Practice</a:t>
            </a:r>
            <a:endParaRPr sz="4800">
              <a:highlight>
                <a:srgbClr val="FFCD00"/>
              </a:highlight>
            </a:endParaRPr>
          </a:p>
        </p:txBody>
      </p:sp>
      <p:sp>
        <p:nvSpPr>
          <p:cNvPr id="170" name="Shape 170"/>
          <p:cNvSpPr txBox="1">
            <a:spLocks noGrp="1"/>
          </p:cNvSpPr>
          <p:nvPr>
            <p:ph type="subTitle" idx="4294967295"/>
          </p:nvPr>
        </p:nvSpPr>
        <p:spPr>
          <a:xfrm>
            <a:off x="1951575" y="3792555"/>
            <a:ext cx="5241000" cy="784800"/>
          </a:xfrm>
          <a:prstGeom prst="rect">
            <a:avLst/>
          </a:prstGeom>
        </p:spPr>
        <p:txBody>
          <a:bodyPr spcFirstLastPara="1" wrap="square" lIns="91425" tIns="91425" rIns="91425" bIns="91425" anchor="t" anchorCtr="0">
            <a:noAutofit/>
          </a:bodyPr>
          <a:lstStyle/>
          <a:p>
            <a:pPr marL="0" lvl="0" indent="0" algn="ctr" rtl="0">
              <a:spcBef>
                <a:spcPts val="600"/>
              </a:spcBef>
              <a:spcAft>
                <a:spcPts val="0"/>
              </a:spcAft>
              <a:buNone/>
            </a:pPr>
            <a:r>
              <a:rPr lang="en" sz="1800"/>
              <a:t>Find a partner in class to pair up with. </a:t>
            </a:r>
            <a:endParaRPr sz="1800"/>
          </a:p>
        </p:txBody>
      </p:sp>
      <p:cxnSp>
        <p:nvCxnSpPr>
          <p:cNvPr id="171" name="Shape 171"/>
          <p:cNvCxnSpPr/>
          <p:nvPr/>
        </p:nvCxnSpPr>
        <p:spPr>
          <a:xfrm>
            <a:off x="-6025" y="1668728"/>
            <a:ext cx="9162000" cy="0"/>
          </a:xfrm>
          <a:prstGeom prst="straightConnector1">
            <a:avLst/>
          </a:prstGeom>
          <a:noFill/>
          <a:ln w="9525" cap="flat" cmpd="sng">
            <a:solidFill>
              <a:srgbClr val="CCCCCC"/>
            </a:solidFill>
            <a:prstDash val="solid"/>
            <a:round/>
            <a:headEnd type="none" w="med" len="med"/>
            <a:tailEnd type="none" w="med" len="med"/>
          </a:ln>
        </p:spPr>
      </p:cxnSp>
      <p:sp>
        <p:nvSpPr>
          <p:cNvPr id="172" name="Shape 172"/>
          <p:cNvSpPr/>
          <p:nvPr/>
        </p:nvSpPr>
        <p:spPr>
          <a:xfrm>
            <a:off x="3470200" y="566931"/>
            <a:ext cx="2203500" cy="2203500"/>
          </a:xfrm>
          <a:prstGeom prst="ellipse">
            <a:avLst/>
          </a:prstGeom>
          <a:solidFill>
            <a:srgbClr val="FFCD00"/>
          </a:solidFill>
          <a:ln>
            <a:noFill/>
          </a:ln>
        </p:spPr>
        <p:txBody>
          <a:bodyPr spcFirstLastPara="1" wrap="square" lIns="91425" tIns="91425" rIns="91425" bIns="91425" anchor="ctr" anchorCtr="0">
            <a:noAutofit/>
          </a:bodyPr>
          <a:lstStyle/>
          <a:p>
            <a:pPr marL="0" lvl="0" indent="0" rtl="0">
              <a:spcBef>
                <a:spcPts val="0"/>
              </a:spcBef>
              <a:spcAft>
                <a:spcPts val="0"/>
              </a:spcAft>
              <a:buNone/>
            </a:pPr>
            <a:endParaRPr/>
          </a:p>
        </p:txBody>
      </p:sp>
      <p:pic>
        <p:nvPicPr>
          <p:cNvPr id="173" name="Shape 173"/>
          <p:cNvPicPr preferRelativeResize="0"/>
          <p:nvPr/>
        </p:nvPicPr>
        <p:blipFill>
          <a:blip r:embed="rId3">
            <a:alphaModFix/>
          </a:blip>
          <a:stretch>
            <a:fillRect/>
          </a:stretch>
        </p:blipFill>
        <p:spPr>
          <a:xfrm>
            <a:off x="3783025" y="1049387"/>
            <a:ext cx="1651574" cy="1238675"/>
          </a:xfrm>
          <a:prstGeom prst="rect">
            <a:avLst/>
          </a:prstGeom>
          <a:noFill/>
          <a:ln>
            <a:noFill/>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77"/>
        <p:cNvGrpSpPr/>
        <p:nvPr/>
      </p:nvGrpSpPr>
      <p:grpSpPr>
        <a:xfrm>
          <a:off x="0" y="0"/>
          <a:ext cx="0" cy="0"/>
          <a:chOff x="0" y="0"/>
          <a:chExt cx="0" cy="0"/>
        </a:xfrm>
      </p:grpSpPr>
      <p:sp>
        <p:nvSpPr>
          <p:cNvPr id="178" name="Shape 178"/>
          <p:cNvSpPr txBox="1">
            <a:spLocks noGrp="1"/>
          </p:cNvSpPr>
          <p:nvPr>
            <p:ph type="ctrTitle" idx="4294967295"/>
          </p:nvPr>
        </p:nvSpPr>
        <p:spPr>
          <a:xfrm>
            <a:off x="1951450" y="2632750"/>
            <a:ext cx="5241000" cy="1159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4800">
                <a:highlight>
                  <a:srgbClr val="FFCD00"/>
                </a:highlight>
              </a:rPr>
              <a:t>Scenario:</a:t>
            </a:r>
            <a:endParaRPr sz="4800">
              <a:highlight>
                <a:srgbClr val="FFCD00"/>
              </a:highlight>
            </a:endParaRPr>
          </a:p>
        </p:txBody>
      </p:sp>
      <p:sp>
        <p:nvSpPr>
          <p:cNvPr id="179" name="Shape 179"/>
          <p:cNvSpPr txBox="1">
            <a:spLocks noGrp="1"/>
          </p:cNvSpPr>
          <p:nvPr>
            <p:ph type="subTitle" idx="4294967295"/>
          </p:nvPr>
        </p:nvSpPr>
        <p:spPr>
          <a:xfrm>
            <a:off x="606213" y="3506350"/>
            <a:ext cx="8005200" cy="784800"/>
          </a:xfrm>
          <a:prstGeom prst="rect">
            <a:avLst/>
          </a:prstGeom>
        </p:spPr>
        <p:txBody>
          <a:bodyPr spcFirstLastPara="1" wrap="square" lIns="91425" tIns="91425" rIns="91425" bIns="91425" anchor="t" anchorCtr="0">
            <a:noAutofit/>
          </a:bodyPr>
          <a:lstStyle/>
          <a:p>
            <a:pPr marL="0" lvl="0" indent="0" algn="ctr" rtl="0">
              <a:spcBef>
                <a:spcPts val="600"/>
              </a:spcBef>
              <a:spcAft>
                <a:spcPts val="0"/>
              </a:spcAft>
              <a:buNone/>
            </a:pPr>
            <a:r>
              <a:rPr lang="en" sz="1800"/>
              <a:t> You want to stay out an hour later past your curfew to see a movie with a friend your parents approve of. </a:t>
            </a:r>
            <a:r>
              <a:rPr lang="en" sz="1800">
                <a:solidFill>
                  <a:schemeClr val="dk1"/>
                </a:solidFill>
              </a:rPr>
              <a:t>Occasionally your parents are willing to negotiate your curfew depending on who you are with and the activity you are doing. </a:t>
            </a:r>
            <a:r>
              <a:rPr lang="en" sz="1800"/>
              <a:t> </a:t>
            </a:r>
            <a:endParaRPr sz="1800"/>
          </a:p>
        </p:txBody>
      </p:sp>
      <p:cxnSp>
        <p:nvCxnSpPr>
          <p:cNvPr id="180" name="Shape 180"/>
          <p:cNvCxnSpPr/>
          <p:nvPr/>
        </p:nvCxnSpPr>
        <p:spPr>
          <a:xfrm>
            <a:off x="-6025" y="1668728"/>
            <a:ext cx="9162000" cy="0"/>
          </a:xfrm>
          <a:prstGeom prst="straightConnector1">
            <a:avLst/>
          </a:prstGeom>
          <a:noFill/>
          <a:ln w="9525" cap="flat" cmpd="sng">
            <a:solidFill>
              <a:srgbClr val="CCCCCC"/>
            </a:solidFill>
            <a:prstDash val="solid"/>
            <a:round/>
            <a:headEnd type="none" w="med" len="med"/>
            <a:tailEnd type="none" w="med" len="med"/>
          </a:ln>
        </p:spPr>
      </p:cxnSp>
      <p:sp>
        <p:nvSpPr>
          <p:cNvPr id="181" name="Shape 181"/>
          <p:cNvSpPr/>
          <p:nvPr/>
        </p:nvSpPr>
        <p:spPr>
          <a:xfrm>
            <a:off x="3470200" y="566931"/>
            <a:ext cx="2203500" cy="2203500"/>
          </a:xfrm>
          <a:prstGeom prst="ellipse">
            <a:avLst/>
          </a:prstGeom>
          <a:solidFill>
            <a:srgbClr val="FFCD00"/>
          </a:solidFill>
          <a:ln>
            <a:noFill/>
          </a:ln>
        </p:spPr>
        <p:txBody>
          <a:bodyPr spcFirstLastPara="1" wrap="square" lIns="91425" tIns="91425" rIns="91425" bIns="91425" anchor="ctr" anchorCtr="0">
            <a:noAutofit/>
          </a:bodyPr>
          <a:lstStyle/>
          <a:p>
            <a:pPr marL="0" lvl="0" indent="0" rtl="0">
              <a:spcBef>
                <a:spcPts val="0"/>
              </a:spcBef>
              <a:spcAft>
                <a:spcPts val="0"/>
              </a:spcAft>
              <a:buNone/>
            </a:pPr>
            <a:endParaRPr/>
          </a:p>
        </p:txBody>
      </p:sp>
      <p:pic>
        <p:nvPicPr>
          <p:cNvPr id="182" name="Shape 182"/>
          <p:cNvPicPr preferRelativeResize="0"/>
          <p:nvPr/>
        </p:nvPicPr>
        <p:blipFill>
          <a:blip r:embed="rId3">
            <a:alphaModFix/>
          </a:blip>
          <a:stretch>
            <a:fillRect/>
          </a:stretch>
        </p:blipFill>
        <p:spPr>
          <a:xfrm>
            <a:off x="3783025" y="1049387"/>
            <a:ext cx="1651574" cy="1238675"/>
          </a:xfrm>
          <a:prstGeom prst="rect">
            <a:avLst/>
          </a:prstGeom>
          <a:noFill/>
          <a:ln>
            <a:noFill/>
          </a:ln>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86"/>
        <p:cNvGrpSpPr/>
        <p:nvPr/>
      </p:nvGrpSpPr>
      <p:grpSpPr>
        <a:xfrm>
          <a:off x="0" y="0"/>
          <a:ext cx="0" cy="0"/>
          <a:chOff x="0" y="0"/>
          <a:chExt cx="0" cy="0"/>
        </a:xfrm>
      </p:grpSpPr>
      <p:sp>
        <p:nvSpPr>
          <p:cNvPr id="187" name="Shape 187"/>
          <p:cNvSpPr txBox="1">
            <a:spLocks noGrp="1"/>
          </p:cNvSpPr>
          <p:nvPr>
            <p:ph type="ctrTitle" idx="4294967295"/>
          </p:nvPr>
        </p:nvSpPr>
        <p:spPr>
          <a:xfrm>
            <a:off x="1818275" y="2898150"/>
            <a:ext cx="6399900" cy="1159800"/>
          </a:xfrm>
          <a:prstGeom prst="rect">
            <a:avLst/>
          </a:prstGeom>
        </p:spPr>
        <p:txBody>
          <a:bodyPr spcFirstLastPara="1" wrap="square" lIns="91425" tIns="91425" rIns="91425" bIns="91425" anchor="ctr" anchorCtr="0">
            <a:noAutofit/>
          </a:bodyPr>
          <a:lstStyle/>
          <a:p>
            <a:pPr marL="0" lvl="0" indent="0">
              <a:spcBef>
                <a:spcPts val="0"/>
              </a:spcBef>
              <a:spcAft>
                <a:spcPts val="0"/>
              </a:spcAft>
              <a:buNone/>
            </a:pPr>
            <a:r>
              <a:rPr lang="en" sz="3600">
                <a:highlight>
                  <a:srgbClr val="FFCD00"/>
                </a:highlight>
              </a:rPr>
              <a:t>Decide:</a:t>
            </a:r>
            <a:endParaRPr sz="3600">
              <a:highlight>
                <a:srgbClr val="FFCD00"/>
              </a:highlight>
            </a:endParaRPr>
          </a:p>
          <a:p>
            <a:pPr marL="457200" lvl="0" indent="-381000">
              <a:spcBef>
                <a:spcPts val="0"/>
              </a:spcBef>
              <a:spcAft>
                <a:spcPts val="0"/>
              </a:spcAft>
              <a:buSzPts val="2400"/>
              <a:buChar char="●"/>
            </a:pPr>
            <a:r>
              <a:rPr lang="en" sz="2400"/>
              <a:t>Who will play the teen?</a:t>
            </a:r>
            <a:endParaRPr sz="2400"/>
          </a:p>
          <a:p>
            <a:pPr marL="457200" lvl="0" indent="-381000" rtl="0">
              <a:spcBef>
                <a:spcPts val="0"/>
              </a:spcBef>
              <a:spcAft>
                <a:spcPts val="0"/>
              </a:spcAft>
              <a:buSzPts val="2400"/>
              <a:buChar char="●"/>
            </a:pPr>
            <a:r>
              <a:rPr lang="en" sz="2400"/>
              <a:t>Which partner will play the parent(s)?</a:t>
            </a:r>
            <a:endParaRPr sz="2400"/>
          </a:p>
        </p:txBody>
      </p:sp>
      <p:cxnSp>
        <p:nvCxnSpPr>
          <p:cNvPr id="188" name="Shape 188"/>
          <p:cNvCxnSpPr/>
          <p:nvPr/>
        </p:nvCxnSpPr>
        <p:spPr>
          <a:xfrm>
            <a:off x="-6025" y="1668728"/>
            <a:ext cx="9162000" cy="0"/>
          </a:xfrm>
          <a:prstGeom prst="straightConnector1">
            <a:avLst/>
          </a:prstGeom>
          <a:noFill/>
          <a:ln w="9525" cap="flat" cmpd="sng">
            <a:solidFill>
              <a:srgbClr val="CCCCCC"/>
            </a:solidFill>
            <a:prstDash val="solid"/>
            <a:round/>
            <a:headEnd type="none" w="med" len="med"/>
            <a:tailEnd type="none" w="med" len="med"/>
          </a:ln>
        </p:spPr>
      </p:cxnSp>
      <p:sp>
        <p:nvSpPr>
          <p:cNvPr id="189" name="Shape 189"/>
          <p:cNvSpPr/>
          <p:nvPr/>
        </p:nvSpPr>
        <p:spPr>
          <a:xfrm>
            <a:off x="3470200" y="1040875"/>
            <a:ext cx="1460700" cy="1395300"/>
          </a:xfrm>
          <a:prstGeom prst="ellipse">
            <a:avLst/>
          </a:prstGeom>
          <a:solidFill>
            <a:srgbClr val="FFCD00"/>
          </a:solidFill>
          <a:ln>
            <a:noFill/>
          </a:ln>
        </p:spPr>
        <p:txBody>
          <a:bodyPr spcFirstLastPara="1" wrap="square" lIns="91425" tIns="91425" rIns="91425" bIns="91425" anchor="ctr" anchorCtr="0">
            <a:noAutofit/>
          </a:bodyPr>
          <a:lstStyle/>
          <a:p>
            <a:pPr marL="0" lvl="0" indent="0" rtl="0">
              <a:spcBef>
                <a:spcPts val="0"/>
              </a:spcBef>
              <a:spcAft>
                <a:spcPts val="0"/>
              </a:spcAft>
              <a:buNone/>
            </a:pPr>
            <a:endParaRPr/>
          </a:p>
        </p:txBody>
      </p:sp>
      <p:pic>
        <p:nvPicPr>
          <p:cNvPr id="190" name="Shape 190"/>
          <p:cNvPicPr preferRelativeResize="0"/>
          <p:nvPr/>
        </p:nvPicPr>
        <p:blipFill>
          <a:blip r:embed="rId3">
            <a:alphaModFix/>
          </a:blip>
          <a:stretch>
            <a:fillRect/>
          </a:stretch>
        </p:blipFill>
        <p:spPr>
          <a:xfrm>
            <a:off x="3596288" y="1334447"/>
            <a:ext cx="1208525" cy="906401"/>
          </a:xfrm>
          <a:prstGeom prst="rect">
            <a:avLst/>
          </a:prstGeom>
          <a:noFill/>
          <a:ln>
            <a:noFill/>
          </a:ln>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94"/>
        <p:cNvGrpSpPr/>
        <p:nvPr/>
      </p:nvGrpSpPr>
      <p:grpSpPr>
        <a:xfrm>
          <a:off x="0" y="0"/>
          <a:ext cx="0" cy="0"/>
          <a:chOff x="0" y="0"/>
          <a:chExt cx="0" cy="0"/>
        </a:xfrm>
      </p:grpSpPr>
      <p:graphicFrame>
        <p:nvGraphicFramePr>
          <p:cNvPr id="195" name="Shape 195"/>
          <p:cNvGraphicFramePr/>
          <p:nvPr/>
        </p:nvGraphicFramePr>
        <p:xfrm>
          <a:off x="303725" y="870600"/>
          <a:ext cx="8506000" cy="3962310"/>
        </p:xfrm>
        <a:graphic>
          <a:graphicData uri="http://schemas.openxmlformats.org/drawingml/2006/table">
            <a:tbl>
              <a:tblPr>
                <a:noFill/>
                <a:tableStyleId>{96E6F272-9443-4305-BF7E-C16F5BB02F9D}</a:tableStyleId>
              </a:tblPr>
              <a:tblGrid>
                <a:gridCol w="752325">
                  <a:extLst>
                    <a:ext uri="{9D8B030D-6E8A-4147-A177-3AD203B41FA5}">
                      <a16:colId xmlns:a16="http://schemas.microsoft.com/office/drawing/2014/main" val="20000"/>
                    </a:ext>
                  </a:extLst>
                </a:gridCol>
                <a:gridCol w="4918350">
                  <a:extLst>
                    <a:ext uri="{9D8B030D-6E8A-4147-A177-3AD203B41FA5}">
                      <a16:colId xmlns:a16="http://schemas.microsoft.com/office/drawing/2014/main" val="20001"/>
                    </a:ext>
                  </a:extLst>
                </a:gridCol>
                <a:gridCol w="2835325">
                  <a:extLst>
                    <a:ext uri="{9D8B030D-6E8A-4147-A177-3AD203B41FA5}">
                      <a16:colId xmlns:a16="http://schemas.microsoft.com/office/drawing/2014/main" val="20002"/>
                    </a:ext>
                  </a:extLst>
                </a:gridCol>
              </a:tblGrid>
              <a:tr h="396200">
                <a:tc>
                  <a:txBody>
                    <a:bodyPr/>
                    <a:lstStyle/>
                    <a:p>
                      <a:pPr marL="0" lvl="0" indent="0">
                        <a:spcBef>
                          <a:spcPts val="0"/>
                        </a:spcBef>
                        <a:spcAft>
                          <a:spcPts val="0"/>
                        </a:spcAft>
                        <a:buNone/>
                      </a:pPr>
                      <a:endParaRPr>
                        <a:latin typeface="Quattrocento Sans"/>
                        <a:ea typeface="Quattrocento Sans"/>
                        <a:cs typeface="Quattrocento Sans"/>
                        <a:sym typeface="Quattrocento Sans"/>
                      </a:endParaRPr>
                    </a:p>
                  </a:txBody>
                  <a:tcPr marL="91425" marR="91425" marT="91425" marB="91425">
                    <a:lnL w="76200" cap="flat" cmpd="sng">
                      <a:solidFill>
                        <a:srgbClr val="9E9E9E"/>
                      </a:solidFill>
                      <a:prstDash val="solid"/>
                      <a:round/>
                      <a:headEnd type="none" w="sm" len="sm"/>
                      <a:tailEnd type="none" w="sm" len="sm"/>
                    </a:lnL>
                    <a:lnR w="76200" cap="flat" cmpd="sng">
                      <a:solidFill>
                        <a:srgbClr val="9E9E9E"/>
                      </a:solidFill>
                      <a:prstDash val="solid"/>
                      <a:round/>
                      <a:headEnd type="none" w="sm" len="sm"/>
                      <a:tailEnd type="none" w="sm" len="sm"/>
                    </a:lnR>
                    <a:lnT w="76200" cap="flat" cmpd="sng">
                      <a:solidFill>
                        <a:srgbClr val="9E9E9E"/>
                      </a:solidFill>
                      <a:prstDash val="solid"/>
                      <a:round/>
                      <a:headEnd type="none" w="sm" len="sm"/>
                      <a:tailEnd type="none" w="sm" len="sm"/>
                    </a:lnT>
                    <a:lnB w="76200" cap="flat" cmpd="sng">
                      <a:solidFill>
                        <a:srgbClr val="9E9E9E"/>
                      </a:solidFill>
                      <a:prstDash val="solid"/>
                      <a:round/>
                      <a:headEnd type="none" w="sm" len="sm"/>
                      <a:tailEnd type="none" w="sm" len="sm"/>
                    </a:lnB>
                  </a:tcPr>
                </a:tc>
                <a:tc>
                  <a:txBody>
                    <a:bodyPr/>
                    <a:lstStyle/>
                    <a:p>
                      <a:pPr marL="0" lvl="0" indent="0">
                        <a:spcBef>
                          <a:spcPts val="0"/>
                        </a:spcBef>
                        <a:spcAft>
                          <a:spcPts val="0"/>
                        </a:spcAft>
                        <a:buNone/>
                      </a:pPr>
                      <a:r>
                        <a:rPr lang="en">
                          <a:latin typeface="Quattrocento Sans"/>
                          <a:ea typeface="Quattrocento Sans"/>
                          <a:cs typeface="Quattrocento Sans"/>
                          <a:sym typeface="Quattrocento Sans"/>
                        </a:rPr>
                        <a:t>Mine “Teen”</a:t>
                      </a:r>
                      <a:endParaRPr>
                        <a:latin typeface="Quattrocento Sans"/>
                        <a:ea typeface="Quattrocento Sans"/>
                        <a:cs typeface="Quattrocento Sans"/>
                        <a:sym typeface="Quattrocento Sans"/>
                      </a:endParaRPr>
                    </a:p>
                  </a:txBody>
                  <a:tcPr marL="91425" marR="91425" marT="91425" marB="91425">
                    <a:lnL w="76200" cap="flat" cmpd="sng">
                      <a:solidFill>
                        <a:srgbClr val="9E9E9E"/>
                      </a:solidFill>
                      <a:prstDash val="solid"/>
                      <a:round/>
                      <a:headEnd type="none" w="sm" len="sm"/>
                      <a:tailEnd type="none" w="sm" len="sm"/>
                    </a:lnL>
                    <a:lnR w="76200" cap="flat" cmpd="sng">
                      <a:solidFill>
                        <a:srgbClr val="9E9E9E"/>
                      </a:solidFill>
                      <a:prstDash val="solid"/>
                      <a:round/>
                      <a:headEnd type="none" w="sm" len="sm"/>
                      <a:tailEnd type="none" w="sm" len="sm"/>
                    </a:lnR>
                    <a:lnT w="76200" cap="flat" cmpd="sng">
                      <a:solidFill>
                        <a:srgbClr val="9E9E9E"/>
                      </a:solidFill>
                      <a:prstDash val="solid"/>
                      <a:round/>
                      <a:headEnd type="none" w="sm" len="sm"/>
                      <a:tailEnd type="none" w="sm" len="sm"/>
                    </a:lnT>
                    <a:lnB w="76200" cap="flat" cmpd="sng">
                      <a:solidFill>
                        <a:srgbClr val="9E9E9E"/>
                      </a:solidFill>
                      <a:prstDash val="solid"/>
                      <a:round/>
                      <a:headEnd type="none" w="sm" len="sm"/>
                      <a:tailEnd type="none" w="sm" len="sm"/>
                    </a:lnB>
                  </a:tcPr>
                </a:tc>
                <a:tc>
                  <a:txBody>
                    <a:bodyPr/>
                    <a:lstStyle/>
                    <a:p>
                      <a:pPr marL="0" lvl="0" indent="0">
                        <a:spcBef>
                          <a:spcPts val="0"/>
                        </a:spcBef>
                        <a:spcAft>
                          <a:spcPts val="0"/>
                        </a:spcAft>
                        <a:buNone/>
                      </a:pPr>
                      <a:r>
                        <a:rPr lang="en">
                          <a:latin typeface="Quattrocento Sans"/>
                          <a:ea typeface="Quattrocento Sans"/>
                          <a:cs typeface="Quattrocento Sans"/>
                          <a:sym typeface="Quattrocento Sans"/>
                        </a:rPr>
                        <a:t>Theirs “Parent(s)”</a:t>
                      </a:r>
                      <a:endParaRPr>
                        <a:latin typeface="Quattrocento Sans"/>
                        <a:ea typeface="Quattrocento Sans"/>
                        <a:cs typeface="Quattrocento Sans"/>
                        <a:sym typeface="Quattrocento Sans"/>
                      </a:endParaRPr>
                    </a:p>
                  </a:txBody>
                  <a:tcPr marL="91425" marR="91425" marT="91425" marB="91425">
                    <a:lnL w="76200" cap="flat" cmpd="sng">
                      <a:solidFill>
                        <a:srgbClr val="9E9E9E"/>
                      </a:solidFill>
                      <a:prstDash val="solid"/>
                      <a:round/>
                      <a:headEnd type="none" w="sm" len="sm"/>
                      <a:tailEnd type="none" w="sm" len="sm"/>
                    </a:lnL>
                    <a:lnR w="76200" cap="flat" cmpd="sng">
                      <a:solidFill>
                        <a:srgbClr val="9E9E9E"/>
                      </a:solidFill>
                      <a:prstDash val="solid"/>
                      <a:round/>
                      <a:headEnd type="none" w="sm" len="sm"/>
                      <a:tailEnd type="none" w="sm" len="sm"/>
                    </a:lnR>
                    <a:lnT w="76200" cap="flat" cmpd="sng">
                      <a:solidFill>
                        <a:srgbClr val="9E9E9E"/>
                      </a:solidFill>
                      <a:prstDash val="solid"/>
                      <a:round/>
                      <a:headEnd type="none" w="sm" len="sm"/>
                      <a:tailEnd type="none" w="sm" len="sm"/>
                    </a:lnT>
                    <a:lnB w="76200" cap="flat" cmpd="sng">
                      <a:solidFill>
                        <a:srgbClr val="9E9E9E"/>
                      </a:solidFill>
                      <a:prstDash val="solid"/>
                      <a:round/>
                      <a:headEnd type="none" w="sm" len="sm"/>
                      <a:tailEnd type="none" w="sm" len="sm"/>
                    </a:lnB>
                  </a:tcPr>
                </a:tc>
                <a:extLst>
                  <a:ext uri="{0D108BD9-81ED-4DB2-BD59-A6C34878D82A}">
                    <a16:rowId xmlns:a16="http://schemas.microsoft.com/office/drawing/2014/main" val="10000"/>
                  </a:ext>
                </a:extLst>
              </a:tr>
              <a:tr h="381000">
                <a:tc>
                  <a:txBody>
                    <a:bodyPr/>
                    <a:lstStyle/>
                    <a:p>
                      <a:pPr marL="0" lvl="0" indent="0">
                        <a:spcBef>
                          <a:spcPts val="0"/>
                        </a:spcBef>
                        <a:spcAft>
                          <a:spcPts val="0"/>
                        </a:spcAft>
                        <a:buNone/>
                      </a:pPr>
                      <a:r>
                        <a:rPr lang="en">
                          <a:latin typeface="Quattrocento Sans"/>
                          <a:ea typeface="Quattrocento Sans"/>
                          <a:cs typeface="Quattrocento Sans"/>
                          <a:sym typeface="Quattrocento Sans"/>
                        </a:rPr>
                        <a:t>Wants</a:t>
                      </a:r>
                      <a:endParaRPr>
                        <a:latin typeface="Quattrocento Sans"/>
                        <a:ea typeface="Quattrocento Sans"/>
                        <a:cs typeface="Quattrocento Sans"/>
                        <a:sym typeface="Quattrocento Sans"/>
                      </a:endParaRPr>
                    </a:p>
                  </a:txBody>
                  <a:tcPr marL="91425" marR="91425" marT="91425" marB="91425">
                    <a:lnL w="76200" cap="flat" cmpd="sng">
                      <a:solidFill>
                        <a:srgbClr val="9E9E9E"/>
                      </a:solidFill>
                      <a:prstDash val="solid"/>
                      <a:round/>
                      <a:headEnd type="none" w="sm" len="sm"/>
                      <a:tailEnd type="none" w="sm" len="sm"/>
                    </a:lnL>
                    <a:lnR w="76200" cap="flat" cmpd="sng">
                      <a:solidFill>
                        <a:srgbClr val="9E9E9E"/>
                      </a:solidFill>
                      <a:prstDash val="solid"/>
                      <a:round/>
                      <a:headEnd type="none" w="sm" len="sm"/>
                      <a:tailEnd type="none" w="sm" len="sm"/>
                    </a:lnR>
                    <a:lnT w="76200" cap="flat" cmpd="sng">
                      <a:solidFill>
                        <a:srgbClr val="9E9E9E"/>
                      </a:solidFill>
                      <a:prstDash val="solid"/>
                      <a:round/>
                      <a:headEnd type="none" w="sm" len="sm"/>
                      <a:tailEnd type="none" w="sm" len="sm"/>
                    </a:lnT>
                    <a:lnB w="76200" cap="flat" cmpd="sng">
                      <a:solidFill>
                        <a:srgbClr val="9E9E9E"/>
                      </a:solidFill>
                      <a:prstDash val="solid"/>
                      <a:round/>
                      <a:headEnd type="none" w="sm" len="sm"/>
                      <a:tailEnd type="none" w="sm" len="sm"/>
                    </a:lnB>
                  </a:tcPr>
                </a:tc>
                <a:tc>
                  <a:txBody>
                    <a:bodyPr/>
                    <a:lstStyle/>
                    <a:p>
                      <a:pPr marL="457200" lvl="0" indent="-317500">
                        <a:spcBef>
                          <a:spcPts val="0"/>
                        </a:spcBef>
                        <a:spcAft>
                          <a:spcPts val="0"/>
                        </a:spcAft>
                        <a:buSzPts val="1400"/>
                        <a:buFont typeface="Quattrocento Sans"/>
                        <a:buChar char="●"/>
                      </a:pPr>
                      <a:r>
                        <a:rPr lang="en">
                          <a:latin typeface="Quattrocento Sans"/>
                          <a:ea typeface="Quattrocento Sans"/>
                          <a:cs typeface="Quattrocento Sans"/>
                          <a:sym typeface="Quattrocento Sans"/>
                        </a:rPr>
                        <a:t>What do I want to happen?</a:t>
                      </a:r>
                      <a:endParaRPr>
                        <a:latin typeface="Quattrocento Sans"/>
                        <a:ea typeface="Quattrocento Sans"/>
                        <a:cs typeface="Quattrocento Sans"/>
                        <a:sym typeface="Quattrocento Sans"/>
                      </a:endParaRPr>
                    </a:p>
                    <a:p>
                      <a:pPr marL="0" lvl="0" indent="0">
                        <a:spcBef>
                          <a:spcPts val="0"/>
                        </a:spcBef>
                        <a:spcAft>
                          <a:spcPts val="0"/>
                        </a:spcAft>
                        <a:buNone/>
                      </a:pPr>
                      <a:endParaRPr>
                        <a:latin typeface="Quattrocento Sans"/>
                        <a:ea typeface="Quattrocento Sans"/>
                        <a:cs typeface="Quattrocento Sans"/>
                        <a:sym typeface="Quattrocento Sans"/>
                      </a:endParaRPr>
                    </a:p>
                    <a:p>
                      <a:pPr marL="457200" lvl="0" indent="-317500">
                        <a:spcBef>
                          <a:spcPts val="0"/>
                        </a:spcBef>
                        <a:spcAft>
                          <a:spcPts val="0"/>
                        </a:spcAft>
                        <a:buSzPts val="1400"/>
                        <a:buFont typeface="Quattrocento Sans"/>
                        <a:buChar char="●"/>
                      </a:pPr>
                      <a:r>
                        <a:rPr lang="en">
                          <a:latin typeface="Quattrocento Sans"/>
                          <a:ea typeface="Quattrocento Sans"/>
                          <a:cs typeface="Quattrocento Sans"/>
                          <a:sym typeface="Quattrocento Sans"/>
                        </a:rPr>
                        <a:t>What outcomes can I accept?</a:t>
                      </a:r>
                      <a:endParaRPr>
                        <a:latin typeface="Quattrocento Sans"/>
                        <a:ea typeface="Quattrocento Sans"/>
                        <a:cs typeface="Quattrocento Sans"/>
                        <a:sym typeface="Quattrocento Sans"/>
                      </a:endParaRPr>
                    </a:p>
                  </a:txBody>
                  <a:tcPr marL="91425" marR="91425" marT="91425" marB="91425">
                    <a:lnL w="76200" cap="flat" cmpd="sng">
                      <a:solidFill>
                        <a:srgbClr val="9E9E9E"/>
                      </a:solidFill>
                      <a:prstDash val="solid"/>
                      <a:round/>
                      <a:headEnd type="none" w="sm" len="sm"/>
                      <a:tailEnd type="none" w="sm" len="sm"/>
                    </a:lnL>
                    <a:lnR w="76200" cap="flat" cmpd="sng">
                      <a:solidFill>
                        <a:srgbClr val="9E9E9E"/>
                      </a:solidFill>
                      <a:prstDash val="solid"/>
                      <a:round/>
                      <a:headEnd type="none" w="sm" len="sm"/>
                      <a:tailEnd type="none" w="sm" len="sm"/>
                    </a:lnR>
                    <a:lnT w="76200" cap="flat" cmpd="sng">
                      <a:solidFill>
                        <a:srgbClr val="9E9E9E"/>
                      </a:solidFill>
                      <a:prstDash val="solid"/>
                      <a:round/>
                      <a:headEnd type="none" w="sm" len="sm"/>
                      <a:tailEnd type="none" w="sm" len="sm"/>
                    </a:lnT>
                    <a:lnB w="76200" cap="flat" cmpd="sng">
                      <a:solidFill>
                        <a:srgbClr val="9E9E9E"/>
                      </a:solidFill>
                      <a:prstDash val="solid"/>
                      <a:round/>
                      <a:headEnd type="none" w="sm" len="sm"/>
                      <a:tailEnd type="none" w="sm" len="sm"/>
                    </a:lnB>
                  </a:tcPr>
                </a:tc>
                <a:tc>
                  <a:txBody>
                    <a:bodyPr/>
                    <a:lstStyle/>
                    <a:p>
                      <a:pPr marL="457200" lvl="0" indent="-317500" rtl="0">
                        <a:spcBef>
                          <a:spcPts val="0"/>
                        </a:spcBef>
                        <a:spcAft>
                          <a:spcPts val="0"/>
                        </a:spcAft>
                        <a:buSzPts val="1400"/>
                        <a:buFont typeface="Quattrocento Sans"/>
                        <a:buChar char="●"/>
                      </a:pPr>
                      <a:r>
                        <a:rPr lang="en">
                          <a:latin typeface="Quattrocento Sans"/>
                          <a:ea typeface="Quattrocento Sans"/>
                          <a:cs typeface="Quattrocento Sans"/>
                          <a:sym typeface="Quattrocento Sans"/>
                        </a:rPr>
                        <a:t>What do they want to happen?</a:t>
                      </a:r>
                      <a:endParaRPr>
                        <a:latin typeface="Quattrocento Sans"/>
                        <a:ea typeface="Quattrocento Sans"/>
                        <a:cs typeface="Quattrocento Sans"/>
                        <a:sym typeface="Quattrocento Sans"/>
                      </a:endParaRPr>
                    </a:p>
                    <a:p>
                      <a:pPr marL="0" lvl="0" indent="0" rtl="0">
                        <a:spcBef>
                          <a:spcPts val="0"/>
                        </a:spcBef>
                        <a:spcAft>
                          <a:spcPts val="0"/>
                        </a:spcAft>
                        <a:buNone/>
                      </a:pPr>
                      <a:endParaRPr>
                        <a:latin typeface="Quattrocento Sans"/>
                        <a:ea typeface="Quattrocento Sans"/>
                        <a:cs typeface="Quattrocento Sans"/>
                        <a:sym typeface="Quattrocento Sans"/>
                      </a:endParaRPr>
                    </a:p>
                    <a:p>
                      <a:pPr marL="457200" lvl="0" indent="-317500" rtl="0">
                        <a:spcBef>
                          <a:spcPts val="0"/>
                        </a:spcBef>
                        <a:spcAft>
                          <a:spcPts val="0"/>
                        </a:spcAft>
                        <a:buSzPts val="1400"/>
                        <a:buFont typeface="Quattrocento Sans"/>
                        <a:buChar char="●"/>
                      </a:pPr>
                      <a:r>
                        <a:rPr lang="en">
                          <a:latin typeface="Quattrocento Sans"/>
                          <a:ea typeface="Quattrocento Sans"/>
                          <a:cs typeface="Quattrocento Sans"/>
                          <a:sym typeface="Quattrocento Sans"/>
                        </a:rPr>
                        <a:t>What outcomes can they accept?</a:t>
                      </a:r>
                      <a:endParaRPr>
                        <a:latin typeface="Quattrocento Sans"/>
                        <a:ea typeface="Quattrocento Sans"/>
                        <a:cs typeface="Quattrocento Sans"/>
                        <a:sym typeface="Quattrocento Sans"/>
                      </a:endParaRPr>
                    </a:p>
                  </a:txBody>
                  <a:tcPr marL="91425" marR="91425" marT="91425" marB="91425">
                    <a:lnL w="76200" cap="flat" cmpd="sng">
                      <a:solidFill>
                        <a:srgbClr val="9E9E9E"/>
                      </a:solidFill>
                      <a:prstDash val="solid"/>
                      <a:round/>
                      <a:headEnd type="none" w="sm" len="sm"/>
                      <a:tailEnd type="none" w="sm" len="sm"/>
                    </a:lnL>
                    <a:lnR w="76200" cap="flat" cmpd="sng">
                      <a:solidFill>
                        <a:srgbClr val="9E9E9E"/>
                      </a:solidFill>
                      <a:prstDash val="solid"/>
                      <a:round/>
                      <a:headEnd type="none" w="sm" len="sm"/>
                      <a:tailEnd type="none" w="sm" len="sm"/>
                    </a:lnR>
                    <a:lnT w="76200" cap="flat" cmpd="sng">
                      <a:solidFill>
                        <a:srgbClr val="9E9E9E"/>
                      </a:solidFill>
                      <a:prstDash val="solid"/>
                      <a:round/>
                      <a:headEnd type="none" w="sm" len="sm"/>
                      <a:tailEnd type="none" w="sm" len="sm"/>
                    </a:lnT>
                    <a:lnB w="76200" cap="flat" cmpd="sng">
                      <a:solidFill>
                        <a:srgbClr val="9E9E9E"/>
                      </a:solidFill>
                      <a:prstDash val="solid"/>
                      <a:round/>
                      <a:headEnd type="none" w="sm" len="sm"/>
                      <a:tailEnd type="none" w="sm" len="sm"/>
                    </a:lnB>
                  </a:tcPr>
                </a:tc>
                <a:extLst>
                  <a:ext uri="{0D108BD9-81ED-4DB2-BD59-A6C34878D82A}">
                    <a16:rowId xmlns:a16="http://schemas.microsoft.com/office/drawing/2014/main" val="10001"/>
                  </a:ext>
                </a:extLst>
              </a:tr>
              <a:tr h="381000">
                <a:tc>
                  <a:txBody>
                    <a:bodyPr/>
                    <a:lstStyle/>
                    <a:p>
                      <a:pPr marL="0" lvl="0" indent="0">
                        <a:spcBef>
                          <a:spcPts val="0"/>
                        </a:spcBef>
                        <a:spcAft>
                          <a:spcPts val="0"/>
                        </a:spcAft>
                        <a:buNone/>
                      </a:pPr>
                      <a:r>
                        <a:rPr lang="en">
                          <a:latin typeface="Quattrocento Sans"/>
                          <a:ea typeface="Quattrocento Sans"/>
                          <a:cs typeface="Quattrocento Sans"/>
                          <a:sym typeface="Quattrocento Sans"/>
                        </a:rPr>
                        <a:t>Needs’</a:t>
                      </a:r>
                      <a:endParaRPr>
                        <a:latin typeface="Quattrocento Sans"/>
                        <a:ea typeface="Quattrocento Sans"/>
                        <a:cs typeface="Quattrocento Sans"/>
                        <a:sym typeface="Quattrocento Sans"/>
                      </a:endParaRPr>
                    </a:p>
                  </a:txBody>
                  <a:tcPr marL="91425" marR="91425" marT="91425" marB="91425">
                    <a:lnL w="76200" cap="flat" cmpd="sng">
                      <a:solidFill>
                        <a:srgbClr val="9E9E9E"/>
                      </a:solidFill>
                      <a:prstDash val="solid"/>
                      <a:round/>
                      <a:headEnd type="none" w="sm" len="sm"/>
                      <a:tailEnd type="none" w="sm" len="sm"/>
                    </a:lnL>
                    <a:lnR w="76200" cap="flat" cmpd="sng">
                      <a:solidFill>
                        <a:srgbClr val="9E9E9E"/>
                      </a:solidFill>
                      <a:prstDash val="solid"/>
                      <a:round/>
                      <a:headEnd type="none" w="sm" len="sm"/>
                      <a:tailEnd type="none" w="sm" len="sm"/>
                    </a:lnR>
                    <a:lnT w="76200" cap="flat" cmpd="sng">
                      <a:solidFill>
                        <a:srgbClr val="9E9E9E"/>
                      </a:solidFill>
                      <a:prstDash val="solid"/>
                      <a:round/>
                      <a:headEnd type="none" w="sm" len="sm"/>
                      <a:tailEnd type="none" w="sm" len="sm"/>
                    </a:lnT>
                    <a:lnB w="76200" cap="flat" cmpd="sng">
                      <a:solidFill>
                        <a:srgbClr val="9E9E9E"/>
                      </a:solidFill>
                      <a:prstDash val="solid"/>
                      <a:round/>
                      <a:headEnd type="none" w="sm" len="sm"/>
                      <a:tailEnd type="none" w="sm" len="sm"/>
                    </a:lnB>
                  </a:tcPr>
                </a:tc>
                <a:tc>
                  <a:txBody>
                    <a:bodyPr/>
                    <a:lstStyle/>
                    <a:p>
                      <a:pPr marL="457200" lvl="0" indent="-317500">
                        <a:spcBef>
                          <a:spcPts val="0"/>
                        </a:spcBef>
                        <a:spcAft>
                          <a:spcPts val="0"/>
                        </a:spcAft>
                        <a:buSzPts val="1400"/>
                        <a:buFont typeface="Quattrocento Sans"/>
                        <a:buChar char="●"/>
                      </a:pPr>
                      <a:r>
                        <a:rPr lang="en">
                          <a:latin typeface="Quattrocento Sans"/>
                          <a:ea typeface="Quattrocento Sans"/>
                          <a:cs typeface="Quattrocento Sans"/>
                          <a:sym typeface="Quattrocento Sans"/>
                        </a:rPr>
                        <a:t>What are my interests and needs?</a:t>
                      </a:r>
                      <a:endParaRPr>
                        <a:latin typeface="Quattrocento Sans"/>
                        <a:ea typeface="Quattrocento Sans"/>
                        <a:cs typeface="Quattrocento Sans"/>
                        <a:sym typeface="Quattrocento Sans"/>
                      </a:endParaRPr>
                    </a:p>
                    <a:p>
                      <a:pPr marL="0" lvl="0" indent="0">
                        <a:spcBef>
                          <a:spcPts val="0"/>
                        </a:spcBef>
                        <a:spcAft>
                          <a:spcPts val="0"/>
                        </a:spcAft>
                        <a:buNone/>
                      </a:pPr>
                      <a:endParaRPr>
                        <a:latin typeface="Quattrocento Sans"/>
                        <a:ea typeface="Quattrocento Sans"/>
                        <a:cs typeface="Quattrocento Sans"/>
                        <a:sym typeface="Quattrocento Sans"/>
                      </a:endParaRPr>
                    </a:p>
                    <a:p>
                      <a:pPr marL="457200" lvl="0" indent="-317500">
                        <a:spcBef>
                          <a:spcPts val="0"/>
                        </a:spcBef>
                        <a:spcAft>
                          <a:spcPts val="0"/>
                        </a:spcAft>
                        <a:buSzPts val="1400"/>
                        <a:buFont typeface="Quattrocento Sans"/>
                        <a:buChar char="●"/>
                      </a:pPr>
                      <a:r>
                        <a:rPr lang="en">
                          <a:latin typeface="Quattrocento Sans"/>
                          <a:ea typeface="Quattrocento Sans"/>
                          <a:cs typeface="Quattrocento Sans"/>
                          <a:sym typeface="Quattrocento Sans"/>
                        </a:rPr>
                        <a:t>What outcomes must happen for me?</a:t>
                      </a:r>
                      <a:endParaRPr>
                        <a:latin typeface="Quattrocento Sans"/>
                        <a:ea typeface="Quattrocento Sans"/>
                        <a:cs typeface="Quattrocento Sans"/>
                        <a:sym typeface="Quattrocento Sans"/>
                      </a:endParaRPr>
                    </a:p>
                    <a:p>
                      <a:pPr marL="0" lvl="0" indent="0">
                        <a:spcBef>
                          <a:spcPts val="0"/>
                        </a:spcBef>
                        <a:spcAft>
                          <a:spcPts val="0"/>
                        </a:spcAft>
                        <a:buNone/>
                      </a:pPr>
                      <a:endParaRPr>
                        <a:latin typeface="Quattrocento Sans"/>
                        <a:ea typeface="Quattrocento Sans"/>
                        <a:cs typeface="Quattrocento Sans"/>
                        <a:sym typeface="Quattrocento Sans"/>
                      </a:endParaRPr>
                    </a:p>
                    <a:p>
                      <a:pPr marL="457200" lvl="0" indent="-317500">
                        <a:spcBef>
                          <a:spcPts val="0"/>
                        </a:spcBef>
                        <a:spcAft>
                          <a:spcPts val="0"/>
                        </a:spcAft>
                        <a:buSzPts val="1400"/>
                        <a:buFont typeface="Quattrocento Sans"/>
                        <a:buChar char="●"/>
                      </a:pPr>
                      <a:r>
                        <a:rPr lang="en">
                          <a:latin typeface="Quattrocento Sans"/>
                          <a:ea typeface="Quattrocento Sans"/>
                          <a:cs typeface="Quattrocento Sans"/>
                          <a:sym typeface="Quattrocento Sans"/>
                        </a:rPr>
                        <a:t>What are some strategies to help me meet my interests and needs? </a:t>
                      </a:r>
                      <a:endParaRPr>
                        <a:latin typeface="Quattrocento Sans"/>
                        <a:ea typeface="Quattrocento Sans"/>
                        <a:cs typeface="Quattrocento Sans"/>
                        <a:sym typeface="Quattrocento Sans"/>
                      </a:endParaRPr>
                    </a:p>
                  </a:txBody>
                  <a:tcPr marL="91425" marR="91425" marT="91425" marB="91425">
                    <a:lnL w="76200" cap="flat" cmpd="sng">
                      <a:solidFill>
                        <a:srgbClr val="9E9E9E"/>
                      </a:solidFill>
                      <a:prstDash val="solid"/>
                      <a:round/>
                      <a:headEnd type="none" w="sm" len="sm"/>
                      <a:tailEnd type="none" w="sm" len="sm"/>
                    </a:lnL>
                    <a:lnR w="76200" cap="flat" cmpd="sng">
                      <a:solidFill>
                        <a:srgbClr val="9E9E9E"/>
                      </a:solidFill>
                      <a:prstDash val="solid"/>
                      <a:round/>
                      <a:headEnd type="none" w="sm" len="sm"/>
                      <a:tailEnd type="none" w="sm" len="sm"/>
                    </a:lnR>
                    <a:lnT w="76200" cap="flat" cmpd="sng">
                      <a:solidFill>
                        <a:srgbClr val="9E9E9E"/>
                      </a:solidFill>
                      <a:prstDash val="solid"/>
                      <a:round/>
                      <a:headEnd type="none" w="sm" len="sm"/>
                      <a:tailEnd type="none" w="sm" len="sm"/>
                    </a:lnT>
                    <a:lnB w="76200" cap="flat" cmpd="sng">
                      <a:solidFill>
                        <a:srgbClr val="9E9E9E"/>
                      </a:solidFill>
                      <a:prstDash val="solid"/>
                      <a:round/>
                      <a:headEnd type="none" w="sm" len="sm"/>
                      <a:tailEnd type="none" w="sm" len="sm"/>
                    </a:lnB>
                  </a:tcPr>
                </a:tc>
                <a:tc>
                  <a:txBody>
                    <a:bodyPr/>
                    <a:lstStyle/>
                    <a:p>
                      <a:pPr marL="457200" lvl="0" indent="-317500" rtl="0">
                        <a:spcBef>
                          <a:spcPts val="0"/>
                        </a:spcBef>
                        <a:spcAft>
                          <a:spcPts val="0"/>
                        </a:spcAft>
                        <a:buSzPts val="1400"/>
                        <a:buFont typeface="Quattrocento Sans"/>
                        <a:buChar char="●"/>
                      </a:pPr>
                      <a:r>
                        <a:rPr lang="en">
                          <a:latin typeface="Quattrocento Sans"/>
                          <a:ea typeface="Quattrocento Sans"/>
                          <a:cs typeface="Quattrocento Sans"/>
                          <a:sym typeface="Quattrocento Sans"/>
                        </a:rPr>
                        <a:t>What are their interests and needs?</a:t>
                      </a:r>
                      <a:endParaRPr>
                        <a:latin typeface="Quattrocento Sans"/>
                        <a:ea typeface="Quattrocento Sans"/>
                        <a:cs typeface="Quattrocento Sans"/>
                        <a:sym typeface="Quattrocento Sans"/>
                      </a:endParaRPr>
                    </a:p>
                    <a:p>
                      <a:pPr marL="0" lvl="0" indent="0" rtl="0">
                        <a:spcBef>
                          <a:spcPts val="0"/>
                        </a:spcBef>
                        <a:spcAft>
                          <a:spcPts val="0"/>
                        </a:spcAft>
                        <a:buNone/>
                      </a:pPr>
                      <a:endParaRPr>
                        <a:latin typeface="Quattrocento Sans"/>
                        <a:ea typeface="Quattrocento Sans"/>
                        <a:cs typeface="Quattrocento Sans"/>
                        <a:sym typeface="Quattrocento Sans"/>
                      </a:endParaRPr>
                    </a:p>
                    <a:p>
                      <a:pPr marL="457200" lvl="0" indent="-317500">
                        <a:spcBef>
                          <a:spcPts val="0"/>
                        </a:spcBef>
                        <a:spcAft>
                          <a:spcPts val="0"/>
                        </a:spcAft>
                        <a:buSzPts val="1400"/>
                        <a:buFont typeface="Quattrocento Sans"/>
                        <a:buChar char="●"/>
                      </a:pPr>
                      <a:r>
                        <a:rPr lang="en">
                          <a:latin typeface="Quattrocento Sans"/>
                          <a:ea typeface="Quattrocento Sans"/>
                          <a:cs typeface="Quattrocento Sans"/>
                          <a:sym typeface="Quattrocento Sans"/>
                        </a:rPr>
                        <a:t>What outcomes must happen for them?</a:t>
                      </a:r>
                      <a:endParaRPr>
                        <a:latin typeface="Quattrocento Sans"/>
                        <a:ea typeface="Quattrocento Sans"/>
                        <a:cs typeface="Quattrocento Sans"/>
                        <a:sym typeface="Quattrocento Sans"/>
                      </a:endParaRPr>
                    </a:p>
                    <a:p>
                      <a:pPr marL="0" lvl="0" indent="0">
                        <a:spcBef>
                          <a:spcPts val="0"/>
                        </a:spcBef>
                        <a:spcAft>
                          <a:spcPts val="0"/>
                        </a:spcAft>
                        <a:buNone/>
                      </a:pPr>
                      <a:endParaRPr>
                        <a:latin typeface="Quattrocento Sans"/>
                        <a:ea typeface="Quattrocento Sans"/>
                        <a:cs typeface="Quattrocento Sans"/>
                        <a:sym typeface="Quattrocento Sans"/>
                      </a:endParaRPr>
                    </a:p>
                    <a:p>
                      <a:pPr marL="457200" lvl="0" indent="-317500" rtl="0">
                        <a:spcBef>
                          <a:spcPts val="0"/>
                        </a:spcBef>
                        <a:spcAft>
                          <a:spcPts val="0"/>
                        </a:spcAft>
                        <a:buSzPts val="1400"/>
                        <a:buFont typeface="Quattrocento Sans"/>
                        <a:buChar char="●"/>
                      </a:pPr>
                      <a:r>
                        <a:rPr lang="en">
                          <a:latin typeface="Quattrocento Sans"/>
                          <a:ea typeface="Quattrocento Sans"/>
                          <a:cs typeface="Quattrocento Sans"/>
                          <a:sym typeface="Quattrocento Sans"/>
                        </a:rPr>
                        <a:t>What are some strategies to help meet their interests and needs?</a:t>
                      </a:r>
                      <a:endParaRPr>
                        <a:latin typeface="Quattrocento Sans"/>
                        <a:ea typeface="Quattrocento Sans"/>
                        <a:cs typeface="Quattrocento Sans"/>
                        <a:sym typeface="Quattrocento Sans"/>
                      </a:endParaRPr>
                    </a:p>
                    <a:p>
                      <a:pPr marL="0" lvl="0" indent="0">
                        <a:spcBef>
                          <a:spcPts val="0"/>
                        </a:spcBef>
                        <a:spcAft>
                          <a:spcPts val="0"/>
                        </a:spcAft>
                        <a:buNone/>
                      </a:pPr>
                      <a:endParaRPr>
                        <a:latin typeface="Quattrocento Sans"/>
                        <a:ea typeface="Quattrocento Sans"/>
                        <a:cs typeface="Quattrocento Sans"/>
                        <a:sym typeface="Quattrocento Sans"/>
                      </a:endParaRPr>
                    </a:p>
                  </a:txBody>
                  <a:tcPr marL="91425" marR="91425" marT="91425" marB="91425">
                    <a:lnL w="76200" cap="flat" cmpd="sng">
                      <a:solidFill>
                        <a:srgbClr val="9E9E9E"/>
                      </a:solidFill>
                      <a:prstDash val="solid"/>
                      <a:round/>
                      <a:headEnd type="none" w="sm" len="sm"/>
                      <a:tailEnd type="none" w="sm" len="sm"/>
                    </a:lnL>
                    <a:lnR w="76200" cap="flat" cmpd="sng">
                      <a:solidFill>
                        <a:srgbClr val="9E9E9E"/>
                      </a:solidFill>
                      <a:prstDash val="solid"/>
                      <a:round/>
                      <a:headEnd type="none" w="sm" len="sm"/>
                      <a:tailEnd type="none" w="sm" len="sm"/>
                    </a:lnR>
                    <a:lnT w="76200" cap="flat" cmpd="sng">
                      <a:solidFill>
                        <a:srgbClr val="9E9E9E"/>
                      </a:solidFill>
                      <a:prstDash val="solid"/>
                      <a:round/>
                      <a:headEnd type="none" w="sm" len="sm"/>
                      <a:tailEnd type="none" w="sm" len="sm"/>
                    </a:lnT>
                    <a:lnB w="76200" cap="flat" cmpd="sng">
                      <a:solidFill>
                        <a:srgbClr val="9E9E9E"/>
                      </a:solidFill>
                      <a:prstDash val="solid"/>
                      <a:round/>
                      <a:headEnd type="none" w="sm" len="sm"/>
                      <a:tailEnd type="none" w="sm" len="sm"/>
                    </a:lnB>
                  </a:tcPr>
                </a:tc>
                <a:extLst>
                  <a:ext uri="{0D108BD9-81ED-4DB2-BD59-A6C34878D82A}">
                    <a16:rowId xmlns:a16="http://schemas.microsoft.com/office/drawing/2014/main" val="10002"/>
                  </a:ext>
                </a:extLst>
              </a:tr>
            </a:tbl>
          </a:graphicData>
        </a:graphic>
      </p:graphicFrame>
      <p:sp>
        <p:nvSpPr>
          <p:cNvPr id="196" name="Shape 196"/>
          <p:cNvSpPr txBox="1"/>
          <p:nvPr/>
        </p:nvSpPr>
        <p:spPr>
          <a:xfrm>
            <a:off x="1021075" y="155650"/>
            <a:ext cx="6728400" cy="595200"/>
          </a:xfrm>
          <a:prstGeom prst="rect">
            <a:avLst/>
          </a:prstGeom>
          <a:noFill/>
          <a:ln>
            <a:noFill/>
          </a:ln>
        </p:spPr>
        <p:txBody>
          <a:bodyPr spcFirstLastPara="1" wrap="square" lIns="91425" tIns="91425" rIns="91425" bIns="91425" anchor="t" anchorCtr="0">
            <a:noAutofit/>
          </a:bodyPr>
          <a:lstStyle/>
          <a:p>
            <a:pPr marL="0" lvl="0" indent="0" algn="ctr">
              <a:spcBef>
                <a:spcPts val="0"/>
              </a:spcBef>
              <a:spcAft>
                <a:spcPts val="0"/>
              </a:spcAft>
              <a:buNone/>
            </a:pPr>
            <a:r>
              <a:rPr lang="en" sz="3000" b="1"/>
              <a:t>Negotiation Square:</a:t>
            </a:r>
            <a:endParaRPr sz="3000" b="1"/>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200"/>
        <p:cNvGrpSpPr/>
        <p:nvPr/>
      </p:nvGrpSpPr>
      <p:grpSpPr>
        <a:xfrm>
          <a:off x="0" y="0"/>
          <a:ext cx="0" cy="0"/>
          <a:chOff x="0" y="0"/>
          <a:chExt cx="0" cy="0"/>
        </a:xfrm>
      </p:grpSpPr>
      <p:sp>
        <p:nvSpPr>
          <p:cNvPr id="201" name="Shape 201"/>
          <p:cNvSpPr txBox="1">
            <a:spLocks noGrp="1"/>
          </p:cNvSpPr>
          <p:nvPr>
            <p:ph type="ctrTitle" idx="4294967295"/>
          </p:nvPr>
        </p:nvSpPr>
        <p:spPr>
          <a:xfrm>
            <a:off x="1951450" y="3425425"/>
            <a:ext cx="5241000" cy="1159800"/>
          </a:xfrm>
          <a:prstGeom prst="rect">
            <a:avLst/>
          </a:prstGeom>
        </p:spPr>
        <p:txBody>
          <a:bodyPr spcFirstLastPara="1" wrap="square" lIns="91425" tIns="91425" rIns="91425" bIns="91425" anchor="ctr" anchorCtr="0">
            <a:noAutofit/>
          </a:bodyPr>
          <a:lstStyle/>
          <a:p>
            <a:pPr marL="0" lvl="0" indent="0" algn="ctr" rtl="0">
              <a:lnSpc>
                <a:spcPct val="115000"/>
              </a:lnSpc>
              <a:spcBef>
                <a:spcPts val="0"/>
              </a:spcBef>
              <a:spcAft>
                <a:spcPts val="0"/>
              </a:spcAft>
              <a:buNone/>
            </a:pPr>
            <a:r>
              <a:rPr lang="en" sz="2400">
                <a:solidFill>
                  <a:schemeClr val="dk1"/>
                </a:solidFill>
                <a:latin typeface="Quattrocento Sans"/>
                <a:ea typeface="Quattrocento Sans"/>
                <a:cs typeface="Quattrocento Sans"/>
                <a:sym typeface="Quattrocento Sans"/>
              </a:rPr>
              <a:t>Now Write Dialogue using </a:t>
            </a:r>
            <a:endParaRPr sz="2400">
              <a:solidFill>
                <a:schemeClr val="dk1"/>
              </a:solidFill>
              <a:latin typeface="Quattrocento Sans"/>
              <a:ea typeface="Quattrocento Sans"/>
              <a:cs typeface="Quattrocento Sans"/>
              <a:sym typeface="Quattrocento Sans"/>
            </a:endParaRPr>
          </a:p>
          <a:p>
            <a:pPr marL="0" lvl="0" indent="0" algn="ctr" rtl="0">
              <a:lnSpc>
                <a:spcPct val="115000"/>
              </a:lnSpc>
              <a:spcBef>
                <a:spcPts val="0"/>
              </a:spcBef>
              <a:spcAft>
                <a:spcPts val="0"/>
              </a:spcAft>
              <a:buClr>
                <a:schemeClr val="dk1"/>
              </a:buClr>
              <a:buSzPts val="1100"/>
              <a:buFont typeface="Arial"/>
              <a:buNone/>
            </a:pPr>
            <a:r>
              <a:rPr lang="en" sz="2400">
                <a:solidFill>
                  <a:schemeClr val="dk1"/>
                </a:solidFill>
                <a:latin typeface="Quattrocento Sans"/>
                <a:ea typeface="Quattrocento Sans"/>
                <a:cs typeface="Quattrocento Sans"/>
                <a:sym typeface="Quattrocento Sans"/>
              </a:rPr>
              <a:t>Negotiation Skill Steps: S.L.I.D.E. </a:t>
            </a:r>
            <a:endParaRPr sz="2400">
              <a:solidFill>
                <a:schemeClr val="dk1"/>
              </a:solidFill>
              <a:latin typeface="Quattrocento Sans"/>
              <a:ea typeface="Quattrocento Sans"/>
              <a:cs typeface="Quattrocento Sans"/>
              <a:sym typeface="Quattrocento Sans"/>
            </a:endParaRPr>
          </a:p>
          <a:p>
            <a:pPr marL="0" lvl="0" indent="0" algn="ctr" rtl="0">
              <a:spcBef>
                <a:spcPts val="0"/>
              </a:spcBef>
              <a:spcAft>
                <a:spcPts val="0"/>
              </a:spcAft>
              <a:buNone/>
            </a:pPr>
            <a:endParaRPr sz="4800">
              <a:highlight>
                <a:srgbClr val="FFCD00"/>
              </a:highlight>
            </a:endParaRPr>
          </a:p>
        </p:txBody>
      </p:sp>
      <p:cxnSp>
        <p:nvCxnSpPr>
          <p:cNvPr id="202" name="Shape 202"/>
          <p:cNvCxnSpPr/>
          <p:nvPr/>
        </p:nvCxnSpPr>
        <p:spPr>
          <a:xfrm>
            <a:off x="-6025" y="1668728"/>
            <a:ext cx="9162000" cy="0"/>
          </a:xfrm>
          <a:prstGeom prst="straightConnector1">
            <a:avLst/>
          </a:prstGeom>
          <a:noFill/>
          <a:ln w="9525" cap="flat" cmpd="sng">
            <a:solidFill>
              <a:srgbClr val="CCCCCC"/>
            </a:solidFill>
            <a:prstDash val="solid"/>
            <a:round/>
            <a:headEnd type="none" w="med" len="med"/>
            <a:tailEnd type="none" w="med" len="med"/>
          </a:ln>
        </p:spPr>
      </p:cxnSp>
      <p:sp>
        <p:nvSpPr>
          <p:cNvPr id="203" name="Shape 203"/>
          <p:cNvSpPr/>
          <p:nvPr/>
        </p:nvSpPr>
        <p:spPr>
          <a:xfrm>
            <a:off x="3470200" y="566931"/>
            <a:ext cx="2203500" cy="2203500"/>
          </a:xfrm>
          <a:prstGeom prst="ellipse">
            <a:avLst/>
          </a:prstGeom>
          <a:solidFill>
            <a:srgbClr val="FFCD00"/>
          </a:solidFill>
          <a:ln>
            <a:noFill/>
          </a:ln>
        </p:spPr>
        <p:txBody>
          <a:bodyPr spcFirstLastPara="1" wrap="square" lIns="91425" tIns="91425" rIns="91425" bIns="91425" anchor="ctr" anchorCtr="0">
            <a:noAutofit/>
          </a:bodyPr>
          <a:lstStyle/>
          <a:p>
            <a:pPr marL="0" lvl="0" indent="0" rtl="0">
              <a:spcBef>
                <a:spcPts val="0"/>
              </a:spcBef>
              <a:spcAft>
                <a:spcPts val="0"/>
              </a:spcAft>
              <a:buNone/>
            </a:pPr>
            <a:endParaRPr/>
          </a:p>
        </p:txBody>
      </p:sp>
      <p:pic>
        <p:nvPicPr>
          <p:cNvPr id="204" name="Shape 204"/>
          <p:cNvPicPr preferRelativeResize="0"/>
          <p:nvPr/>
        </p:nvPicPr>
        <p:blipFill>
          <a:blip r:embed="rId3">
            <a:alphaModFix/>
          </a:blip>
          <a:stretch>
            <a:fillRect/>
          </a:stretch>
        </p:blipFill>
        <p:spPr>
          <a:xfrm>
            <a:off x="3783025" y="1049387"/>
            <a:ext cx="1651574" cy="1238675"/>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72"/>
        <p:cNvGrpSpPr/>
        <p:nvPr/>
      </p:nvGrpSpPr>
      <p:grpSpPr>
        <a:xfrm>
          <a:off x="0" y="0"/>
          <a:ext cx="0" cy="0"/>
          <a:chOff x="0" y="0"/>
          <a:chExt cx="0" cy="0"/>
        </a:xfrm>
      </p:grpSpPr>
      <p:sp>
        <p:nvSpPr>
          <p:cNvPr id="73" name="Shape 73"/>
          <p:cNvSpPr txBox="1">
            <a:spLocks noGrp="1"/>
          </p:cNvSpPr>
          <p:nvPr>
            <p:ph type="subTitle" idx="1"/>
          </p:nvPr>
        </p:nvSpPr>
        <p:spPr>
          <a:xfrm>
            <a:off x="2022300" y="2815923"/>
            <a:ext cx="5591400" cy="78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sz="1800">
                <a:solidFill>
                  <a:schemeClr val="dk1"/>
                </a:solidFill>
              </a:rPr>
              <a:t>S</a:t>
            </a:r>
            <a:r>
              <a:rPr lang="en" sz="1800">
                <a:solidFill>
                  <a:schemeClr val="dk1"/>
                </a:solidFill>
                <a:highlight>
                  <a:srgbClr val="FFCD00"/>
                </a:highlight>
              </a:rPr>
              <a:t>har</a:t>
            </a:r>
            <a:r>
              <a:rPr lang="en" sz="1800">
                <a:solidFill>
                  <a:schemeClr val="dk1"/>
                </a:solidFill>
              </a:rPr>
              <a:t>e</a:t>
            </a:r>
            <a:r>
              <a:rPr lang="en" sz="1800">
                <a:solidFill>
                  <a:schemeClr val="dk1"/>
                </a:solidFill>
                <a:highlight>
                  <a:srgbClr val="FFCD00"/>
                </a:highlight>
              </a:rPr>
              <a:t> a time when you </a:t>
            </a:r>
            <a:r>
              <a:rPr lang="en" sz="1800">
                <a:solidFill>
                  <a:schemeClr val="dk1"/>
                </a:solidFill>
              </a:rPr>
              <a:t>had to</a:t>
            </a:r>
            <a:r>
              <a:rPr lang="en" sz="1800">
                <a:solidFill>
                  <a:schemeClr val="dk1"/>
                </a:solidFill>
                <a:highlight>
                  <a:srgbClr val="FFCD00"/>
                </a:highlight>
              </a:rPr>
              <a:t> negotiat</a:t>
            </a:r>
            <a:r>
              <a:rPr lang="en" sz="1800">
                <a:solidFill>
                  <a:schemeClr val="dk1"/>
                </a:solidFill>
              </a:rPr>
              <a:t>e </a:t>
            </a:r>
            <a:r>
              <a:rPr lang="en" sz="1800">
                <a:solidFill>
                  <a:schemeClr val="dk1"/>
                </a:solidFill>
                <a:highlight>
                  <a:srgbClr val="FFCD00"/>
                </a:highlight>
              </a:rPr>
              <a:t>with someone. Describe the situation and the results.</a:t>
            </a:r>
            <a:endParaRPr sz="1800">
              <a:solidFill>
                <a:schemeClr val="dk1"/>
              </a:solidFill>
              <a:highlight>
                <a:srgbClr val="FFCD00"/>
              </a:highlight>
            </a:endParaRPr>
          </a:p>
          <a:p>
            <a:pPr marL="0" lvl="0" indent="0">
              <a:spcBef>
                <a:spcPts val="0"/>
              </a:spcBef>
              <a:spcAft>
                <a:spcPts val="0"/>
              </a:spcAft>
              <a:buNone/>
            </a:pPr>
            <a:endParaRPr sz="1800"/>
          </a:p>
        </p:txBody>
      </p:sp>
      <p:sp>
        <p:nvSpPr>
          <p:cNvPr id="74" name="Shape 74"/>
          <p:cNvSpPr txBox="1">
            <a:spLocks noGrp="1"/>
          </p:cNvSpPr>
          <p:nvPr>
            <p:ph type="ctrTitle"/>
          </p:nvPr>
        </p:nvSpPr>
        <p:spPr>
          <a:xfrm>
            <a:off x="2022225" y="1693523"/>
            <a:ext cx="3787800" cy="1159800"/>
          </a:xfrm>
          <a:prstGeom prst="rect">
            <a:avLst/>
          </a:prstGeom>
        </p:spPr>
        <p:txBody>
          <a:bodyPr spcFirstLastPara="1" wrap="square" lIns="91425" tIns="91425" rIns="91425" bIns="91425" anchor="b" anchorCtr="0">
            <a:noAutofit/>
          </a:bodyPr>
          <a:lstStyle/>
          <a:p>
            <a:pPr marL="0" lvl="0" indent="0">
              <a:spcBef>
                <a:spcPts val="0"/>
              </a:spcBef>
              <a:spcAft>
                <a:spcPts val="0"/>
              </a:spcAft>
              <a:buNone/>
            </a:pPr>
            <a:r>
              <a:rPr lang="en"/>
              <a:t>Do Now Activity:</a:t>
            </a:r>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08"/>
        <p:cNvGrpSpPr/>
        <p:nvPr/>
      </p:nvGrpSpPr>
      <p:grpSpPr>
        <a:xfrm>
          <a:off x="0" y="0"/>
          <a:ext cx="0" cy="0"/>
          <a:chOff x="0" y="0"/>
          <a:chExt cx="0" cy="0"/>
        </a:xfrm>
      </p:grpSpPr>
      <p:sp>
        <p:nvSpPr>
          <p:cNvPr id="209" name="Shape 209"/>
          <p:cNvSpPr txBox="1">
            <a:spLocks noGrp="1"/>
          </p:cNvSpPr>
          <p:nvPr>
            <p:ph type="title"/>
          </p:nvPr>
        </p:nvSpPr>
        <p:spPr>
          <a:xfrm>
            <a:off x="1381250" y="922668"/>
            <a:ext cx="3878400" cy="435600"/>
          </a:xfrm>
          <a:prstGeom prst="rect">
            <a:avLst/>
          </a:prstGeom>
        </p:spPr>
        <p:txBody>
          <a:bodyPr spcFirstLastPara="1" wrap="square" lIns="91425" tIns="91425" rIns="91425" bIns="91425" anchor="ctr" anchorCtr="0">
            <a:noAutofit/>
          </a:bodyPr>
          <a:lstStyle/>
          <a:p>
            <a:pPr marL="0" lvl="0" indent="0">
              <a:spcBef>
                <a:spcPts val="0"/>
              </a:spcBef>
              <a:spcAft>
                <a:spcPts val="0"/>
              </a:spcAft>
              <a:buNone/>
            </a:pPr>
            <a:r>
              <a:rPr lang="en"/>
              <a:t>References/Resoures:</a:t>
            </a:r>
            <a:endParaRPr/>
          </a:p>
        </p:txBody>
      </p:sp>
      <p:sp>
        <p:nvSpPr>
          <p:cNvPr id="210" name="Shape 210"/>
          <p:cNvSpPr txBox="1">
            <a:spLocks noGrp="1"/>
          </p:cNvSpPr>
          <p:nvPr>
            <p:ph type="body" idx="1"/>
          </p:nvPr>
        </p:nvSpPr>
        <p:spPr>
          <a:xfrm>
            <a:off x="1381250" y="1616470"/>
            <a:ext cx="6809700" cy="3112200"/>
          </a:xfrm>
          <a:prstGeom prst="rect">
            <a:avLst/>
          </a:prstGeom>
        </p:spPr>
        <p:txBody>
          <a:bodyPr spcFirstLastPara="1" wrap="square" lIns="91425" tIns="91425" rIns="91425" bIns="91425" anchor="t" anchorCtr="0">
            <a:noAutofit/>
          </a:bodyPr>
          <a:lstStyle/>
          <a:p>
            <a:pPr marL="457200" lvl="0" indent="-304800" rtl="0">
              <a:spcBef>
                <a:spcPts val="0"/>
              </a:spcBef>
              <a:spcAft>
                <a:spcPts val="0"/>
              </a:spcAft>
              <a:buSzPts val="1200"/>
              <a:buChar char="◉"/>
            </a:pPr>
            <a:r>
              <a:rPr lang="en" sz="1200" dirty="0">
                <a:solidFill>
                  <a:schemeClr val="dk1"/>
                </a:solidFill>
                <a:highlight>
                  <a:srgbClr val="FFFFFF"/>
                </a:highlight>
              </a:rPr>
              <a:t>Benes, S., &amp; </a:t>
            </a:r>
            <a:r>
              <a:rPr lang="en" sz="1200" dirty="0" err="1">
                <a:solidFill>
                  <a:schemeClr val="dk1"/>
                </a:solidFill>
                <a:highlight>
                  <a:srgbClr val="FFFFFF"/>
                </a:highlight>
              </a:rPr>
              <a:t>Alperin</a:t>
            </a:r>
            <a:r>
              <a:rPr lang="en" sz="1200" dirty="0">
                <a:solidFill>
                  <a:schemeClr val="dk1"/>
                </a:solidFill>
                <a:highlight>
                  <a:srgbClr val="FFFFFF"/>
                </a:highlight>
              </a:rPr>
              <a:t>, H. (2016). The essentials of teaching health education: Curriculum, instruction, and assessment. </a:t>
            </a:r>
            <a:endParaRPr sz="1200" dirty="0">
              <a:solidFill>
                <a:schemeClr val="dk1"/>
              </a:solidFill>
            </a:endParaRPr>
          </a:p>
          <a:p>
            <a:pPr marL="0" lvl="0" indent="0" rtl="0">
              <a:spcBef>
                <a:spcPts val="600"/>
              </a:spcBef>
              <a:spcAft>
                <a:spcPts val="0"/>
              </a:spcAft>
              <a:buNone/>
            </a:pPr>
            <a:endParaRPr sz="1200" dirty="0"/>
          </a:p>
          <a:p>
            <a:pPr marL="457200" lvl="0" indent="-304800" rtl="0">
              <a:lnSpc>
                <a:spcPct val="115000"/>
              </a:lnSpc>
              <a:spcBef>
                <a:spcPts val="0"/>
              </a:spcBef>
              <a:spcAft>
                <a:spcPts val="0"/>
              </a:spcAft>
              <a:buSzPts val="1200"/>
              <a:buChar char="◉"/>
            </a:pPr>
            <a:r>
              <a:rPr lang="en" sz="1200" dirty="0">
                <a:solidFill>
                  <a:schemeClr val="dk1"/>
                </a:solidFill>
                <a:latin typeface="Times New Roman"/>
                <a:ea typeface="Times New Roman"/>
                <a:cs typeface="Times New Roman"/>
                <a:sym typeface="Times New Roman"/>
              </a:rPr>
              <a:t>Haven.  Negotiation Tips. Retrieved from:         </a:t>
            </a:r>
            <a:r>
              <a:rPr lang="en-US" sz="1200" u="sng" dirty="0">
                <a:solidFill>
                  <a:srgbClr val="1155CC"/>
                </a:solidFill>
                <a:latin typeface="Times New Roman"/>
                <a:ea typeface="Times New Roman"/>
                <a:cs typeface="Times New Roman"/>
                <a:sym typeface="Times New Roman"/>
                <a:hlinkClick r:id="rId3"/>
              </a:rPr>
              <a:t>https://static1.squarespace.com/static/537e4a6ce4b0ded903cd630e/t/5581b31be4b041739c2b86b4/1434563355044/negotiation+tips.pdf</a:t>
            </a:r>
            <a:r>
              <a:rPr lang="en-US" sz="1200" u="sng" dirty="0">
                <a:solidFill>
                  <a:srgbClr val="1155CC"/>
                </a:solidFill>
                <a:latin typeface="Times New Roman"/>
                <a:ea typeface="Times New Roman"/>
                <a:cs typeface="Times New Roman"/>
                <a:sym typeface="Times New Roman"/>
              </a:rPr>
              <a:t> </a:t>
            </a:r>
            <a:endParaRPr sz="1200" dirty="0">
              <a:solidFill>
                <a:schemeClr val="dk1"/>
              </a:solidFill>
            </a:endParaRPr>
          </a:p>
          <a:p>
            <a:pPr marL="457200" lvl="0" indent="-304800" rtl="0">
              <a:spcBef>
                <a:spcPts val="600"/>
              </a:spcBef>
              <a:spcAft>
                <a:spcPts val="0"/>
              </a:spcAft>
              <a:buSzPts val="1200"/>
              <a:buChar char="◉"/>
            </a:pPr>
            <a:r>
              <a:rPr lang="en" sz="1200" dirty="0">
                <a:solidFill>
                  <a:schemeClr val="dk1"/>
                </a:solidFill>
              </a:rPr>
              <a:t>Negotiation Skills Steps: “SLIDE” (2018)</a:t>
            </a:r>
            <a:endParaRPr sz="1200" dirty="0">
              <a:solidFill>
                <a:schemeClr val="dk1"/>
              </a:solidFill>
            </a:endParaRPr>
          </a:p>
          <a:p>
            <a:pPr marL="0" lvl="0" indent="0" rtl="0">
              <a:spcBef>
                <a:spcPts val="600"/>
              </a:spcBef>
              <a:spcAft>
                <a:spcPts val="0"/>
              </a:spcAft>
              <a:buClr>
                <a:srgbClr val="000000"/>
              </a:buClr>
              <a:buSzPts val="1100"/>
              <a:buFont typeface="Arial"/>
              <a:buNone/>
            </a:pPr>
            <a:r>
              <a:rPr lang="en" sz="1200" dirty="0">
                <a:solidFill>
                  <a:schemeClr val="dk1"/>
                </a:solidFill>
              </a:rPr>
              <a:t>	Kimberly Ohara Retrieved from YouTube </a:t>
            </a:r>
            <a:r>
              <a:rPr lang="en" sz="1200" u="sng" dirty="0">
                <a:solidFill>
                  <a:schemeClr val="hlink"/>
                </a:solidFill>
                <a:hlinkClick r:id="rId4"/>
              </a:rPr>
              <a:t>https://youtu.be/F8O3VlmkYAs</a:t>
            </a:r>
            <a:endParaRPr sz="1200" dirty="0">
              <a:solidFill>
                <a:schemeClr val="dk1"/>
              </a:solidFill>
            </a:endParaRPr>
          </a:p>
          <a:p>
            <a:pPr marL="0" lvl="0" indent="0" rtl="0">
              <a:spcBef>
                <a:spcPts val="600"/>
              </a:spcBef>
              <a:spcAft>
                <a:spcPts val="0"/>
              </a:spcAft>
              <a:buClr>
                <a:srgbClr val="000000"/>
              </a:buClr>
              <a:buSzPts val="1100"/>
              <a:buFont typeface="Arial"/>
              <a:buNone/>
            </a:pPr>
            <a:endParaRPr sz="1200" dirty="0">
              <a:solidFill>
                <a:schemeClr val="dk1"/>
              </a:solidFill>
            </a:endParaRPr>
          </a:p>
          <a:p>
            <a:pPr marL="0" lvl="0" indent="0" rtl="0">
              <a:spcBef>
                <a:spcPts val="0"/>
              </a:spcBef>
              <a:spcAft>
                <a:spcPts val="0"/>
              </a:spcAft>
              <a:buNone/>
            </a:pPr>
            <a:endParaRPr sz="1200" dirty="0">
              <a:solidFill>
                <a:schemeClr val="dk1"/>
              </a:solidFill>
            </a:endParaRPr>
          </a:p>
          <a:p>
            <a:pPr marL="0" lvl="0" indent="0" rtl="0">
              <a:spcBef>
                <a:spcPts val="600"/>
              </a:spcBef>
              <a:spcAft>
                <a:spcPts val="0"/>
              </a:spcAft>
              <a:buNone/>
            </a:pPr>
            <a:endParaRPr sz="1200" dirty="0"/>
          </a:p>
          <a:p>
            <a:pPr marL="0" lvl="0" indent="0">
              <a:spcBef>
                <a:spcPts val="600"/>
              </a:spcBef>
              <a:spcAft>
                <a:spcPts val="0"/>
              </a:spcAft>
              <a:buNone/>
            </a:pPr>
            <a:endParaRPr sz="1200" dirty="0"/>
          </a:p>
        </p:txBody>
      </p:sp>
      <p:grpSp>
        <p:nvGrpSpPr>
          <p:cNvPr id="211" name="Shape 211"/>
          <p:cNvGrpSpPr/>
          <p:nvPr/>
        </p:nvGrpSpPr>
        <p:grpSpPr>
          <a:xfrm>
            <a:off x="916458" y="1019750"/>
            <a:ext cx="214625" cy="214625"/>
            <a:chOff x="2594050" y="1631825"/>
            <a:chExt cx="439625" cy="439625"/>
          </a:xfrm>
        </p:grpSpPr>
        <p:sp>
          <p:nvSpPr>
            <p:cNvPr id="212" name="Shape 212"/>
            <p:cNvSpPr/>
            <p:nvPr/>
          </p:nvSpPr>
          <p:spPr>
            <a:xfrm>
              <a:off x="2594050" y="1883300"/>
              <a:ext cx="188175" cy="188150"/>
            </a:xfrm>
            <a:custGeom>
              <a:avLst/>
              <a:gdLst/>
              <a:ahLst/>
              <a:cxnLst/>
              <a:rect l="0" t="0" r="0" b="0"/>
              <a:pathLst>
                <a:path w="7527" h="7526" fill="none" extrusionOk="0">
                  <a:moveTo>
                    <a:pt x="5992" y="0"/>
                  </a:moveTo>
                  <a:lnTo>
                    <a:pt x="537" y="6430"/>
                  </a:lnTo>
                  <a:lnTo>
                    <a:pt x="1" y="7526"/>
                  </a:lnTo>
                  <a:lnTo>
                    <a:pt x="1097" y="6990"/>
                  </a:lnTo>
                  <a:lnTo>
                    <a:pt x="7526" y="1534"/>
                  </a:lnTo>
                  <a:lnTo>
                    <a:pt x="5992" y="0"/>
                  </a:lnTo>
                  <a:close/>
                </a:path>
              </a:pathLst>
            </a:custGeom>
            <a:no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13" name="Shape 213"/>
            <p:cNvSpPr/>
            <p:nvPr/>
          </p:nvSpPr>
          <p:spPr>
            <a:xfrm>
              <a:off x="2857700" y="1631825"/>
              <a:ext cx="175975" cy="176000"/>
            </a:xfrm>
            <a:custGeom>
              <a:avLst/>
              <a:gdLst/>
              <a:ahLst/>
              <a:cxnLst/>
              <a:rect l="0" t="0" r="0" b="0"/>
              <a:pathLst>
                <a:path w="7039" h="7040" fill="none" extrusionOk="0">
                  <a:moveTo>
                    <a:pt x="268" y="2704"/>
                  </a:moveTo>
                  <a:lnTo>
                    <a:pt x="4336" y="6771"/>
                  </a:lnTo>
                  <a:lnTo>
                    <a:pt x="4336" y="6771"/>
                  </a:lnTo>
                  <a:lnTo>
                    <a:pt x="4336" y="6771"/>
                  </a:lnTo>
                  <a:lnTo>
                    <a:pt x="4652" y="6917"/>
                  </a:lnTo>
                  <a:lnTo>
                    <a:pt x="4993" y="7015"/>
                  </a:lnTo>
                  <a:lnTo>
                    <a:pt x="5310" y="7039"/>
                  </a:lnTo>
                  <a:lnTo>
                    <a:pt x="5651" y="7039"/>
                  </a:lnTo>
                  <a:lnTo>
                    <a:pt x="5992" y="6966"/>
                  </a:lnTo>
                  <a:lnTo>
                    <a:pt x="6308" y="6844"/>
                  </a:lnTo>
                  <a:lnTo>
                    <a:pt x="6454" y="6747"/>
                  </a:lnTo>
                  <a:lnTo>
                    <a:pt x="6601" y="6674"/>
                  </a:lnTo>
                  <a:lnTo>
                    <a:pt x="6747" y="6552"/>
                  </a:lnTo>
                  <a:lnTo>
                    <a:pt x="6893" y="6430"/>
                  </a:lnTo>
                  <a:lnTo>
                    <a:pt x="6893" y="6430"/>
                  </a:lnTo>
                  <a:lnTo>
                    <a:pt x="6942" y="6357"/>
                  </a:lnTo>
                  <a:lnTo>
                    <a:pt x="7015" y="6260"/>
                  </a:lnTo>
                  <a:lnTo>
                    <a:pt x="7039" y="6138"/>
                  </a:lnTo>
                  <a:lnTo>
                    <a:pt x="7039" y="6041"/>
                  </a:lnTo>
                  <a:lnTo>
                    <a:pt x="7039" y="6041"/>
                  </a:lnTo>
                  <a:lnTo>
                    <a:pt x="7039" y="5943"/>
                  </a:lnTo>
                  <a:lnTo>
                    <a:pt x="7015" y="5846"/>
                  </a:lnTo>
                  <a:lnTo>
                    <a:pt x="6942" y="5748"/>
                  </a:lnTo>
                  <a:lnTo>
                    <a:pt x="6893" y="5651"/>
                  </a:lnTo>
                  <a:lnTo>
                    <a:pt x="1389" y="147"/>
                  </a:lnTo>
                  <a:lnTo>
                    <a:pt x="1389" y="147"/>
                  </a:lnTo>
                  <a:lnTo>
                    <a:pt x="1291" y="98"/>
                  </a:lnTo>
                  <a:lnTo>
                    <a:pt x="1194" y="25"/>
                  </a:lnTo>
                  <a:lnTo>
                    <a:pt x="1096" y="0"/>
                  </a:lnTo>
                  <a:lnTo>
                    <a:pt x="999" y="0"/>
                  </a:lnTo>
                  <a:lnTo>
                    <a:pt x="999" y="0"/>
                  </a:lnTo>
                  <a:lnTo>
                    <a:pt x="902" y="0"/>
                  </a:lnTo>
                  <a:lnTo>
                    <a:pt x="780" y="25"/>
                  </a:lnTo>
                  <a:lnTo>
                    <a:pt x="682" y="98"/>
                  </a:lnTo>
                  <a:lnTo>
                    <a:pt x="609" y="147"/>
                  </a:lnTo>
                  <a:lnTo>
                    <a:pt x="609" y="147"/>
                  </a:lnTo>
                  <a:lnTo>
                    <a:pt x="487" y="293"/>
                  </a:lnTo>
                  <a:lnTo>
                    <a:pt x="366" y="439"/>
                  </a:lnTo>
                  <a:lnTo>
                    <a:pt x="293" y="585"/>
                  </a:lnTo>
                  <a:lnTo>
                    <a:pt x="195" y="731"/>
                  </a:lnTo>
                  <a:lnTo>
                    <a:pt x="73" y="1048"/>
                  </a:lnTo>
                  <a:lnTo>
                    <a:pt x="0" y="1389"/>
                  </a:lnTo>
                  <a:lnTo>
                    <a:pt x="0" y="1730"/>
                  </a:lnTo>
                  <a:lnTo>
                    <a:pt x="25" y="2046"/>
                  </a:lnTo>
                  <a:lnTo>
                    <a:pt x="122" y="2387"/>
                  </a:lnTo>
                  <a:lnTo>
                    <a:pt x="268" y="2704"/>
                  </a:lnTo>
                  <a:lnTo>
                    <a:pt x="268" y="2704"/>
                  </a:lnTo>
                  <a:close/>
                </a:path>
              </a:pathLst>
            </a:custGeom>
            <a:no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14" name="Shape 214"/>
            <p:cNvSpPr/>
            <p:nvPr/>
          </p:nvSpPr>
          <p:spPr>
            <a:xfrm>
              <a:off x="2662850" y="1699400"/>
              <a:ext cx="303250" cy="303250"/>
            </a:xfrm>
            <a:custGeom>
              <a:avLst/>
              <a:gdLst/>
              <a:ahLst/>
              <a:cxnLst/>
              <a:rect l="0" t="0" r="0" b="0"/>
              <a:pathLst>
                <a:path w="12130" h="12130" fill="none" extrusionOk="0">
                  <a:moveTo>
                    <a:pt x="8038" y="1"/>
                  </a:moveTo>
                  <a:lnTo>
                    <a:pt x="4872" y="3191"/>
                  </a:lnTo>
                  <a:lnTo>
                    <a:pt x="4872" y="3191"/>
                  </a:lnTo>
                  <a:lnTo>
                    <a:pt x="4628" y="3094"/>
                  </a:lnTo>
                  <a:lnTo>
                    <a:pt x="4385" y="2997"/>
                  </a:lnTo>
                  <a:lnTo>
                    <a:pt x="4092" y="2899"/>
                  </a:lnTo>
                  <a:lnTo>
                    <a:pt x="3800" y="2850"/>
                  </a:lnTo>
                  <a:lnTo>
                    <a:pt x="3484" y="2777"/>
                  </a:lnTo>
                  <a:lnTo>
                    <a:pt x="3167" y="2729"/>
                  </a:lnTo>
                  <a:lnTo>
                    <a:pt x="2850" y="2704"/>
                  </a:lnTo>
                  <a:lnTo>
                    <a:pt x="2534" y="2704"/>
                  </a:lnTo>
                  <a:lnTo>
                    <a:pt x="2534" y="2704"/>
                  </a:lnTo>
                  <a:lnTo>
                    <a:pt x="2241" y="2704"/>
                  </a:lnTo>
                  <a:lnTo>
                    <a:pt x="1949" y="2729"/>
                  </a:lnTo>
                  <a:lnTo>
                    <a:pt x="1633" y="2777"/>
                  </a:lnTo>
                  <a:lnTo>
                    <a:pt x="1316" y="2850"/>
                  </a:lnTo>
                  <a:lnTo>
                    <a:pt x="999" y="2972"/>
                  </a:lnTo>
                  <a:lnTo>
                    <a:pt x="707" y="3094"/>
                  </a:lnTo>
                  <a:lnTo>
                    <a:pt x="415" y="3289"/>
                  </a:lnTo>
                  <a:lnTo>
                    <a:pt x="147" y="3508"/>
                  </a:lnTo>
                  <a:lnTo>
                    <a:pt x="147" y="3508"/>
                  </a:lnTo>
                  <a:lnTo>
                    <a:pt x="74" y="3581"/>
                  </a:lnTo>
                  <a:lnTo>
                    <a:pt x="25" y="3678"/>
                  </a:lnTo>
                  <a:lnTo>
                    <a:pt x="1" y="3776"/>
                  </a:lnTo>
                  <a:lnTo>
                    <a:pt x="1" y="3898"/>
                  </a:lnTo>
                  <a:lnTo>
                    <a:pt x="1" y="3898"/>
                  </a:lnTo>
                  <a:lnTo>
                    <a:pt x="1" y="3995"/>
                  </a:lnTo>
                  <a:lnTo>
                    <a:pt x="25" y="4093"/>
                  </a:lnTo>
                  <a:lnTo>
                    <a:pt x="74" y="4190"/>
                  </a:lnTo>
                  <a:lnTo>
                    <a:pt x="147" y="4287"/>
                  </a:lnTo>
                  <a:lnTo>
                    <a:pt x="7843" y="11984"/>
                  </a:lnTo>
                  <a:lnTo>
                    <a:pt x="7843" y="11984"/>
                  </a:lnTo>
                  <a:lnTo>
                    <a:pt x="7941" y="12057"/>
                  </a:lnTo>
                  <a:lnTo>
                    <a:pt x="8038" y="12105"/>
                  </a:lnTo>
                  <a:lnTo>
                    <a:pt x="8135" y="12130"/>
                  </a:lnTo>
                  <a:lnTo>
                    <a:pt x="8233" y="12130"/>
                  </a:lnTo>
                  <a:lnTo>
                    <a:pt x="8233" y="12130"/>
                  </a:lnTo>
                  <a:lnTo>
                    <a:pt x="8355" y="12130"/>
                  </a:lnTo>
                  <a:lnTo>
                    <a:pt x="8452" y="12105"/>
                  </a:lnTo>
                  <a:lnTo>
                    <a:pt x="8549" y="12057"/>
                  </a:lnTo>
                  <a:lnTo>
                    <a:pt x="8622" y="11984"/>
                  </a:lnTo>
                  <a:lnTo>
                    <a:pt x="8622" y="11984"/>
                  </a:lnTo>
                  <a:lnTo>
                    <a:pt x="8842" y="11716"/>
                  </a:lnTo>
                  <a:lnTo>
                    <a:pt x="9036" y="11423"/>
                  </a:lnTo>
                  <a:lnTo>
                    <a:pt x="9158" y="11131"/>
                  </a:lnTo>
                  <a:lnTo>
                    <a:pt x="9280" y="10814"/>
                  </a:lnTo>
                  <a:lnTo>
                    <a:pt x="9353" y="10498"/>
                  </a:lnTo>
                  <a:lnTo>
                    <a:pt x="9402" y="10181"/>
                  </a:lnTo>
                  <a:lnTo>
                    <a:pt x="9426" y="9889"/>
                  </a:lnTo>
                  <a:lnTo>
                    <a:pt x="9426" y="9597"/>
                  </a:lnTo>
                  <a:lnTo>
                    <a:pt x="9426" y="9597"/>
                  </a:lnTo>
                  <a:lnTo>
                    <a:pt x="9426" y="9280"/>
                  </a:lnTo>
                  <a:lnTo>
                    <a:pt x="9402" y="8964"/>
                  </a:lnTo>
                  <a:lnTo>
                    <a:pt x="9353" y="8647"/>
                  </a:lnTo>
                  <a:lnTo>
                    <a:pt x="9280" y="8330"/>
                  </a:lnTo>
                  <a:lnTo>
                    <a:pt x="9231" y="8038"/>
                  </a:lnTo>
                  <a:lnTo>
                    <a:pt x="9134" y="7746"/>
                  </a:lnTo>
                  <a:lnTo>
                    <a:pt x="9036" y="7502"/>
                  </a:lnTo>
                  <a:lnTo>
                    <a:pt x="8939" y="7259"/>
                  </a:lnTo>
                  <a:lnTo>
                    <a:pt x="12130" y="4093"/>
                  </a:lnTo>
                </a:path>
              </a:pathLst>
            </a:custGeom>
            <a:no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15" name="Shape 215"/>
            <p:cNvSpPr/>
            <p:nvPr/>
          </p:nvSpPr>
          <p:spPr>
            <a:xfrm>
              <a:off x="2814912" y="1754062"/>
              <a:ext cx="49950" cy="49950"/>
            </a:xfrm>
            <a:custGeom>
              <a:avLst/>
              <a:gdLst/>
              <a:ahLst/>
              <a:cxnLst/>
              <a:rect l="0" t="0" r="0" b="0"/>
              <a:pathLst>
                <a:path w="1998" h="1998" fill="none" extrusionOk="0">
                  <a:moveTo>
                    <a:pt x="1" y="1997"/>
                  </a:moveTo>
                  <a:lnTo>
                    <a:pt x="1998" y="0"/>
                  </a:lnTo>
                </a:path>
              </a:pathLst>
            </a:custGeom>
            <a:no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gr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8"/>
        <p:cNvGrpSpPr/>
        <p:nvPr/>
      </p:nvGrpSpPr>
      <p:grpSpPr>
        <a:xfrm>
          <a:off x="0" y="0"/>
          <a:ext cx="0" cy="0"/>
          <a:chOff x="0" y="0"/>
          <a:chExt cx="0" cy="0"/>
        </a:xfrm>
      </p:grpSpPr>
      <p:pic>
        <p:nvPicPr>
          <p:cNvPr id="79" name="Shape 79" descr="-- Created using PowToon -- Free sign up at http://www.powtoon.com/youtube/ -- Create animated videos and animated presentations for free.  PowToon is a free tool that allows you to develop cool animated clips and animated presentations for your website, office meeting, sales pitch, nonprofit fundraiser, product launch, video resume, or anything else you could use an animated explainer video. PowToon's animation templates help you create animated presentations and animated explainer videos from scratch.  Anyone can produce awesome animations quickly with PowToon, without the cost or hassle other professional animation services require." title="Negotiation Skill Steps &quot;SLIDE&quot;">
            <a:hlinkClick r:id="rId3"/>
          </p:cNvPr>
          <p:cNvPicPr preferRelativeResize="0"/>
          <p:nvPr/>
        </p:nvPicPr>
        <p:blipFill>
          <a:blip r:embed="rId4">
            <a:alphaModFix/>
          </a:blip>
          <a:stretch>
            <a:fillRect/>
          </a:stretch>
        </p:blipFill>
        <p:spPr>
          <a:xfrm>
            <a:off x="144400" y="280400"/>
            <a:ext cx="8774725" cy="4727125"/>
          </a:xfrm>
          <a:prstGeom prst="rect">
            <a:avLst/>
          </a:prstGeom>
          <a:noFill/>
          <a:ln>
            <a:noFill/>
          </a:ln>
        </p:spPr>
      </p:pic>
      <p:sp>
        <p:nvSpPr>
          <p:cNvPr id="2" name="Rectangle 1">
            <a:extLst>
              <a:ext uri="{FF2B5EF4-FFF2-40B4-BE49-F238E27FC236}">
                <a16:creationId xmlns:a16="http://schemas.microsoft.com/office/drawing/2014/main" id="{C3FADCE0-3819-7F4F-B509-59283B5090A7}"/>
              </a:ext>
            </a:extLst>
          </p:cNvPr>
          <p:cNvSpPr/>
          <p:nvPr/>
        </p:nvSpPr>
        <p:spPr>
          <a:xfrm>
            <a:off x="3214735" y="2981388"/>
            <a:ext cx="2634054" cy="307777"/>
          </a:xfrm>
          <a:prstGeom prst="rect">
            <a:avLst/>
          </a:prstGeom>
        </p:spPr>
        <p:txBody>
          <a:bodyPr wrap="none">
            <a:spAutoFit/>
          </a:bodyPr>
          <a:lstStyle/>
          <a:p>
            <a:r>
              <a:rPr lang="en-US" dirty="0">
                <a:hlinkClick r:id="rId5"/>
              </a:rPr>
              <a:t>https://youtu.be/F8O3VlmkYAs</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Shape 84"/>
          <p:cNvSpPr txBox="1">
            <a:spLocks noGrp="1"/>
          </p:cNvSpPr>
          <p:nvPr>
            <p:ph type="ctrTitle" idx="4294967295"/>
          </p:nvPr>
        </p:nvSpPr>
        <p:spPr>
          <a:xfrm>
            <a:off x="685800" y="1583342"/>
            <a:ext cx="7772400" cy="1159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9600">
                <a:highlight>
                  <a:srgbClr val="FFCD00"/>
                </a:highlight>
              </a:rPr>
              <a:t>Negotiation</a:t>
            </a:r>
            <a:endParaRPr sz="9600">
              <a:highlight>
                <a:srgbClr val="FFCD00"/>
              </a:highlight>
            </a:endParaRPr>
          </a:p>
        </p:txBody>
      </p:sp>
      <p:sp>
        <p:nvSpPr>
          <p:cNvPr id="85" name="Shape 85"/>
          <p:cNvSpPr txBox="1">
            <a:spLocks noGrp="1"/>
          </p:cNvSpPr>
          <p:nvPr>
            <p:ph type="subTitle" idx="4294967295"/>
          </p:nvPr>
        </p:nvSpPr>
        <p:spPr>
          <a:xfrm>
            <a:off x="685800" y="2840053"/>
            <a:ext cx="7772400" cy="784800"/>
          </a:xfrm>
          <a:prstGeom prst="rect">
            <a:avLst/>
          </a:prstGeom>
        </p:spPr>
        <p:txBody>
          <a:bodyPr spcFirstLastPara="1" wrap="square" lIns="91425" tIns="91425" rIns="91425" bIns="91425" anchor="t" anchorCtr="0">
            <a:noAutofit/>
          </a:bodyPr>
          <a:lstStyle/>
          <a:p>
            <a:pPr marL="0" lvl="0" indent="0" algn="ctr" rtl="0">
              <a:spcBef>
                <a:spcPts val="600"/>
              </a:spcBef>
              <a:spcAft>
                <a:spcPts val="0"/>
              </a:spcAft>
              <a:buNone/>
            </a:pPr>
            <a:r>
              <a:rPr lang="en"/>
              <a:t>Allows everyone involved to have the chance to be heard and work on a solution that everyone can agree upon. </a:t>
            </a:r>
            <a:endParaRPr/>
          </a:p>
        </p:txBody>
      </p:sp>
      <p:grpSp>
        <p:nvGrpSpPr>
          <p:cNvPr id="86" name="Shape 86"/>
          <p:cNvGrpSpPr/>
          <p:nvPr/>
        </p:nvGrpSpPr>
        <p:grpSpPr>
          <a:xfrm>
            <a:off x="4433048" y="4413425"/>
            <a:ext cx="277859" cy="201655"/>
            <a:chOff x="3932350" y="3714775"/>
            <a:chExt cx="439650" cy="319075"/>
          </a:xfrm>
        </p:grpSpPr>
        <p:sp>
          <p:nvSpPr>
            <p:cNvPr id="87" name="Shape 87"/>
            <p:cNvSpPr/>
            <p:nvPr/>
          </p:nvSpPr>
          <p:spPr>
            <a:xfrm>
              <a:off x="3932350" y="3714775"/>
              <a:ext cx="439650" cy="319075"/>
            </a:xfrm>
            <a:custGeom>
              <a:avLst/>
              <a:gdLst/>
              <a:ahLst/>
              <a:cxnLst/>
              <a:rect l="0" t="0" r="0" b="0"/>
              <a:pathLst>
                <a:path w="17586" h="12763" fill="none" extrusionOk="0">
                  <a:moveTo>
                    <a:pt x="1" y="1"/>
                  </a:moveTo>
                  <a:lnTo>
                    <a:pt x="1" y="12276"/>
                  </a:lnTo>
                  <a:lnTo>
                    <a:pt x="1" y="12276"/>
                  </a:lnTo>
                  <a:lnTo>
                    <a:pt x="1" y="12373"/>
                  </a:lnTo>
                  <a:lnTo>
                    <a:pt x="25" y="12471"/>
                  </a:lnTo>
                  <a:lnTo>
                    <a:pt x="74" y="12544"/>
                  </a:lnTo>
                  <a:lnTo>
                    <a:pt x="123" y="12617"/>
                  </a:lnTo>
                  <a:lnTo>
                    <a:pt x="196" y="12690"/>
                  </a:lnTo>
                  <a:lnTo>
                    <a:pt x="293" y="12714"/>
                  </a:lnTo>
                  <a:lnTo>
                    <a:pt x="366" y="12763"/>
                  </a:lnTo>
                  <a:lnTo>
                    <a:pt x="488" y="12763"/>
                  </a:lnTo>
                  <a:lnTo>
                    <a:pt x="17585" y="12763"/>
                  </a:lnTo>
                </a:path>
              </a:pathLst>
            </a:custGeom>
            <a:no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88" name="Shape 88"/>
            <p:cNvSpPr/>
            <p:nvPr/>
          </p:nvSpPr>
          <p:spPr>
            <a:xfrm>
              <a:off x="3970100" y="3862750"/>
              <a:ext cx="77350" cy="132750"/>
            </a:xfrm>
            <a:custGeom>
              <a:avLst/>
              <a:gdLst/>
              <a:ahLst/>
              <a:cxnLst/>
              <a:rect l="0" t="0" r="0" b="0"/>
              <a:pathLst>
                <a:path w="3094" h="5310" fill="none" extrusionOk="0">
                  <a:moveTo>
                    <a:pt x="3094" y="5309"/>
                  </a:moveTo>
                  <a:lnTo>
                    <a:pt x="3094" y="487"/>
                  </a:lnTo>
                  <a:lnTo>
                    <a:pt x="3094" y="487"/>
                  </a:lnTo>
                  <a:lnTo>
                    <a:pt x="3094" y="390"/>
                  </a:lnTo>
                  <a:lnTo>
                    <a:pt x="3070" y="292"/>
                  </a:lnTo>
                  <a:lnTo>
                    <a:pt x="3021" y="219"/>
                  </a:lnTo>
                  <a:lnTo>
                    <a:pt x="2948" y="146"/>
                  </a:lnTo>
                  <a:lnTo>
                    <a:pt x="2899" y="97"/>
                  </a:lnTo>
                  <a:lnTo>
                    <a:pt x="2802" y="49"/>
                  </a:lnTo>
                  <a:lnTo>
                    <a:pt x="2704" y="24"/>
                  </a:lnTo>
                  <a:lnTo>
                    <a:pt x="2607" y="0"/>
                  </a:lnTo>
                  <a:lnTo>
                    <a:pt x="488" y="0"/>
                  </a:lnTo>
                  <a:lnTo>
                    <a:pt x="488" y="0"/>
                  </a:lnTo>
                  <a:lnTo>
                    <a:pt x="391" y="24"/>
                  </a:lnTo>
                  <a:lnTo>
                    <a:pt x="293" y="49"/>
                  </a:lnTo>
                  <a:lnTo>
                    <a:pt x="220" y="97"/>
                  </a:lnTo>
                  <a:lnTo>
                    <a:pt x="147" y="146"/>
                  </a:lnTo>
                  <a:lnTo>
                    <a:pt x="74" y="219"/>
                  </a:lnTo>
                  <a:lnTo>
                    <a:pt x="50" y="292"/>
                  </a:lnTo>
                  <a:lnTo>
                    <a:pt x="1" y="390"/>
                  </a:lnTo>
                  <a:lnTo>
                    <a:pt x="1" y="487"/>
                  </a:lnTo>
                  <a:lnTo>
                    <a:pt x="1" y="5309"/>
                  </a:lnTo>
                  <a:lnTo>
                    <a:pt x="3094" y="5309"/>
                  </a:lnTo>
                  <a:close/>
                </a:path>
              </a:pathLst>
            </a:custGeom>
            <a:no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89" name="Shape 89"/>
            <p:cNvSpPr/>
            <p:nvPr/>
          </p:nvSpPr>
          <p:spPr>
            <a:xfrm>
              <a:off x="4278800" y="3862750"/>
              <a:ext cx="77350" cy="132750"/>
            </a:xfrm>
            <a:custGeom>
              <a:avLst/>
              <a:gdLst/>
              <a:ahLst/>
              <a:cxnLst/>
              <a:rect l="0" t="0" r="0" b="0"/>
              <a:pathLst>
                <a:path w="3094" h="5310" fill="none" extrusionOk="0">
                  <a:moveTo>
                    <a:pt x="3094" y="5309"/>
                  </a:moveTo>
                  <a:lnTo>
                    <a:pt x="3094" y="487"/>
                  </a:lnTo>
                  <a:lnTo>
                    <a:pt x="3094" y="487"/>
                  </a:lnTo>
                  <a:lnTo>
                    <a:pt x="3094" y="390"/>
                  </a:lnTo>
                  <a:lnTo>
                    <a:pt x="3070" y="292"/>
                  </a:lnTo>
                  <a:lnTo>
                    <a:pt x="3021" y="219"/>
                  </a:lnTo>
                  <a:lnTo>
                    <a:pt x="2948" y="146"/>
                  </a:lnTo>
                  <a:lnTo>
                    <a:pt x="2899" y="97"/>
                  </a:lnTo>
                  <a:lnTo>
                    <a:pt x="2802" y="49"/>
                  </a:lnTo>
                  <a:lnTo>
                    <a:pt x="2704" y="24"/>
                  </a:lnTo>
                  <a:lnTo>
                    <a:pt x="2607" y="0"/>
                  </a:lnTo>
                  <a:lnTo>
                    <a:pt x="488" y="0"/>
                  </a:lnTo>
                  <a:lnTo>
                    <a:pt x="488" y="0"/>
                  </a:lnTo>
                  <a:lnTo>
                    <a:pt x="390" y="24"/>
                  </a:lnTo>
                  <a:lnTo>
                    <a:pt x="293" y="49"/>
                  </a:lnTo>
                  <a:lnTo>
                    <a:pt x="220" y="97"/>
                  </a:lnTo>
                  <a:lnTo>
                    <a:pt x="147" y="146"/>
                  </a:lnTo>
                  <a:lnTo>
                    <a:pt x="74" y="219"/>
                  </a:lnTo>
                  <a:lnTo>
                    <a:pt x="50" y="292"/>
                  </a:lnTo>
                  <a:lnTo>
                    <a:pt x="1" y="390"/>
                  </a:lnTo>
                  <a:lnTo>
                    <a:pt x="1" y="487"/>
                  </a:lnTo>
                  <a:lnTo>
                    <a:pt x="1" y="5309"/>
                  </a:lnTo>
                  <a:lnTo>
                    <a:pt x="3094" y="5309"/>
                  </a:lnTo>
                  <a:close/>
                </a:path>
              </a:pathLst>
            </a:custGeom>
            <a:no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90" name="Shape 90"/>
            <p:cNvSpPr/>
            <p:nvPr/>
          </p:nvSpPr>
          <p:spPr>
            <a:xfrm>
              <a:off x="4073000" y="3716600"/>
              <a:ext cx="77350" cy="278900"/>
            </a:xfrm>
            <a:custGeom>
              <a:avLst/>
              <a:gdLst/>
              <a:ahLst/>
              <a:cxnLst/>
              <a:rect l="0" t="0" r="0" b="0"/>
              <a:pathLst>
                <a:path w="3094" h="11156" fill="none" extrusionOk="0">
                  <a:moveTo>
                    <a:pt x="3094" y="11155"/>
                  </a:moveTo>
                  <a:lnTo>
                    <a:pt x="3094" y="488"/>
                  </a:lnTo>
                  <a:lnTo>
                    <a:pt x="3094" y="488"/>
                  </a:lnTo>
                  <a:lnTo>
                    <a:pt x="3094" y="391"/>
                  </a:lnTo>
                  <a:lnTo>
                    <a:pt x="3070" y="293"/>
                  </a:lnTo>
                  <a:lnTo>
                    <a:pt x="3021" y="220"/>
                  </a:lnTo>
                  <a:lnTo>
                    <a:pt x="2948" y="147"/>
                  </a:lnTo>
                  <a:lnTo>
                    <a:pt x="2899" y="98"/>
                  </a:lnTo>
                  <a:lnTo>
                    <a:pt x="2802" y="50"/>
                  </a:lnTo>
                  <a:lnTo>
                    <a:pt x="2704" y="25"/>
                  </a:lnTo>
                  <a:lnTo>
                    <a:pt x="2607" y="1"/>
                  </a:lnTo>
                  <a:lnTo>
                    <a:pt x="488" y="1"/>
                  </a:lnTo>
                  <a:lnTo>
                    <a:pt x="488" y="1"/>
                  </a:lnTo>
                  <a:lnTo>
                    <a:pt x="391" y="25"/>
                  </a:lnTo>
                  <a:lnTo>
                    <a:pt x="293" y="50"/>
                  </a:lnTo>
                  <a:lnTo>
                    <a:pt x="220" y="98"/>
                  </a:lnTo>
                  <a:lnTo>
                    <a:pt x="147" y="147"/>
                  </a:lnTo>
                  <a:lnTo>
                    <a:pt x="74" y="220"/>
                  </a:lnTo>
                  <a:lnTo>
                    <a:pt x="50" y="293"/>
                  </a:lnTo>
                  <a:lnTo>
                    <a:pt x="1" y="391"/>
                  </a:lnTo>
                  <a:lnTo>
                    <a:pt x="1" y="488"/>
                  </a:lnTo>
                  <a:lnTo>
                    <a:pt x="1" y="11155"/>
                  </a:lnTo>
                  <a:lnTo>
                    <a:pt x="3094" y="11155"/>
                  </a:lnTo>
                  <a:close/>
                </a:path>
              </a:pathLst>
            </a:custGeom>
            <a:no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91" name="Shape 91"/>
            <p:cNvSpPr/>
            <p:nvPr/>
          </p:nvSpPr>
          <p:spPr>
            <a:xfrm>
              <a:off x="4175900" y="3787250"/>
              <a:ext cx="77350" cy="208250"/>
            </a:xfrm>
            <a:custGeom>
              <a:avLst/>
              <a:gdLst/>
              <a:ahLst/>
              <a:cxnLst/>
              <a:rect l="0" t="0" r="0" b="0"/>
              <a:pathLst>
                <a:path w="3094" h="8330" fill="none" extrusionOk="0">
                  <a:moveTo>
                    <a:pt x="3094" y="8329"/>
                  </a:moveTo>
                  <a:lnTo>
                    <a:pt x="3094" y="487"/>
                  </a:lnTo>
                  <a:lnTo>
                    <a:pt x="3094" y="487"/>
                  </a:lnTo>
                  <a:lnTo>
                    <a:pt x="3094" y="390"/>
                  </a:lnTo>
                  <a:lnTo>
                    <a:pt x="3070" y="292"/>
                  </a:lnTo>
                  <a:lnTo>
                    <a:pt x="3021" y="219"/>
                  </a:lnTo>
                  <a:lnTo>
                    <a:pt x="2948" y="146"/>
                  </a:lnTo>
                  <a:lnTo>
                    <a:pt x="2899" y="97"/>
                  </a:lnTo>
                  <a:lnTo>
                    <a:pt x="2802" y="49"/>
                  </a:lnTo>
                  <a:lnTo>
                    <a:pt x="2704" y="24"/>
                  </a:lnTo>
                  <a:lnTo>
                    <a:pt x="2607" y="0"/>
                  </a:lnTo>
                  <a:lnTo>
                    <a:pt x="488" y="0"/>
                  </a:lnTo>
                  <a:lnTo>
                    <a:pt x="488" y="0"/>
                  </a:lnTo>
                  <a:lnTo>
                    <a:pt x="391" y="24"/>
                  </a:lnTo>
                  <a:lnTo>
                    <a:pt x="293" y="49"/>
                  </a:lnTo>
                  <a:lnTo>
                    <a:pt x="220" y="97"/>
                  </a:lnTo>
                  <a:lnTo>
                    <a:pt x="147" y="146"/>
                  </a:lnTo>
                  <a:lnTo>
                    <a:pt x="74" y="219"/>
                  </a:lnTo>
                  <a:lnTo>
                    <a:pt x="50" y="292"/>
                  </a:lnTo>
                  <a:lnTo>
                    <a:pt x="1" y="390"/>
                  </a:lnTo>
                  <a:lnTo>
                    <a:pt x="1" y="487"/>
                  </a:lnTo>
                  <a:lnTo>
                    <a:pt x="1" y="8329"/>
                  </a:lnTo>
                  <a:lnTo>
                    <a:pt x="3094" y="8329"/>
                  </a:lnTo>
                  <a:close/>
                </a:path>
              </a:pathLst>
            </a:custGeom>
            <a:no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gr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6" name="Shape 96"/>
          <p:cNvSpPr txBox="1">
            <a:spLocks noGrp="1"/>
          </p:cNvSpPr>
          <p:nvPr>
            <p:ph type="ctrTitle" idx="4294967295"/>
          </p:nvPr>
        </p:nvSpPr>
        <p:spPr>
          <a:xfrm>
            <a:off x="1975100" y="1769925"/>
            <a:ext cx="6633300" cy="2454000"/>
          </a:xfrm>
          <a:prstGeom prst="rect">
            <a:avLst/>
          </a:prstGeom>
        </p:spPr>
        <p:txBody>
          <a:bodyPr spcFirstLastPara="1" wrap="square" lIns="91425" tIns="91425" rIns="91425" bIns="91425" anchor="ctr" anchorCtr="0">
            <a:noAutofit/>
          </a:bodyPr>
          <a:lstStyle/>
          <a:p>
            <a:pPr marL="457200" lvl="0" indent="-381000" rtl="0">
              <a:spcBef>
                <a:spcPts val="0"/>
              </a:spcBef>
              <a:spcAft>
                <a:spcPts val="0"/>
              </a:spcAft>
              <a:buSzPts val="2400"/>
              <a:buChar char="●"/>
            </a:pPr>
            <a:r>
              <a:rPr lang="en" sz="2400" b="0"/>
              <a:t>All issues</a:t>
            </a:r>
            <a:endParaRPr sz="2400" b="0"/>
          </a:p>
          <a:p>
            <a:pPr marL="457200" lvl="0" indent="-381000" rtl="0">
              <a:spcBef>
                <a:spcPts val="0"/>
              </a:spcBef>
              <a:spcAft>
                <a:spcPts val="0"/>
              </a:spcAft>
              <a:buSzPts val="2400"/>
              <a:buChar char="●"/>
            </a:pPr>
            <a:r>
              <a:rPr lang="en" sz="2400" b="0"/>
              <a:t>Sources of conflict</a:t>
            </a:r>
            <a:endParaRPr sz="2400" b="0"/>
          </a:p>
          <a:p>
            <a:pPr marL="457200" lvl="0" indent="-381000" rtl="0">
              <a:spcBef>
                <a:spcPts val="0"/>
              </a:spcBef>
              <a:spcAft>
                <a:spcPts val="0"/>
              </a:spcAft>
              <a:buSzPts val="2400"/>
              <a:buChar char="●"/>
            </a:pPr>
            <a:r>
              <a:rPr lang="en" sz="2400" b="0"/>
              <a:t>Brainstorm </a:t>
            </a:r>
            <a:r>
              <a:rPr lang="en" sz="2400" b="0">
                <a:solidFill>
                  <a:schemeClr val="dk1"/>
                </a:solidFill>
              </a:rPr>
              <a:t>solutions</a:t>
            </a:r>
            <a:endParaRPr sz="2400" b="0"/>
          </a:p>
          <a:p>
            <a:pPr marL="457200" lvl="0" indent="-381000" rtl="0">
              <a:spcBef>
                <a:spcPts val="0"/>
              </a:spcBef>
              <a:spcAft>
                <a:spcPts val="0"/>
              </a:spcAft>
              <a:buSzPts val="2400"/>
              <a:buChar char="●"/>
            </a:pPr>
            <a:r>
              <a:rPr lang="en" sz="2400" b="0"/>
              <a:t>Agreement on strategies to meet needs of all parties</a:t>
            </a:r>
            <a:endParaRPr sz="2400" b="0"/>
          </a:p>
          <a:p>
            <a:pPr marL="0" lvl="0" indent="0" rtl="0">
              <a:spcBef>
                <a:spcPts val="0"/>
              </a:spcBef>
              <a:spcAft>
                <a:spcPts val="0"/>
              </a:spcAft>
              <a:buNone/>
            </a:pPr>
            <a:endParaRPr b="0"/>
          </a:p>
        </p:txBody>
      </p:sp>
      <p:sp>
        <p:nvSpPr>
          <p:cNvPr id="97" name="Shape 97"/>
          <p:cNvSpPr txBox="1">
            <a:spLocks noGrp="1"/>
          </p:cNvSpPr>
          <p:nvPr>
            <p:ph type="title"/>
          </p:nvPr>
        </p:nvSpPr>
        <p:spPr>
          <a:xfrm>
            <a:off x="1381250" y="922668"/>
            <a:ext cx="3878400" cy="435600"/>
          </a:xfrm>
          <a:prstGeom prst="rect">
            <a:avLst/>
          </a:prstGeom>
        </p:spPr>
        <p:txBody>
          <a:bodyPr spcFirstLastPara="1" wrap="square" lIns="91425" tIns="91425" rIns="91425" bIns="91425" anchor="ctr" anchorCtr="0">
            <a:noAutofit/>
          </a:bodyPr>
          <a:lstStyle/>
          <a:p>
            <a:pPr marL="0" lvl="0" indent="0" rtl="0">
              <a:spcBef>
                <a:spcPts val="0"/>
              </a:spcBef>
              <a:spcAft>
                <a:spcPts val="0"/>
              </a:spcAft>
              <a:buNone/>
            </a:pPr>
            <a:r>
              <a:rPr lang="en" sz="3000"/>
              <a:t>The Negotiation Process Reveals: </a:t>
            </a:r>
            <a:endParaRPr sz="300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Shape 102"/>
          <p:cNvSpPr txBox="1">
            <a:spLocks noGrp="1"/>
          </p:cNvSpPr>
          <p:nvPr>
            <p:ph type="ctrTitle" idx="4294967295"/>
          </p:nvPr>
        </p:nvSpPr>
        <p:spPr>
          <a:xfrm>
            <a:off x="685800" y="1247492"/>
            <a:ext cx="7772400" cy="1159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6000">
                <a:highlight>
                  <a:srgbClr val="FFCD00"/>
                </a:highlight>
              </a:rPr>
              <a:t>Is it Worth Negotiating? </a:t>
            </a:r>
            <a:endParaRPr sz="6000">
              <a:highlight>
                <a:srgbClr val="FFCD00"/>
              </a:highlight>
            </a:endParaRPr>
          </a:p>
        </p:txBody>
      </p:sp>
      <p:sp>
        <p:nvSpPr>
          <p:cNvPr id="103" name="Shape 103"/>
          <p:cNvSpPr txBox="1">
            <a:spLocks noGrp="1"/>
          </p:cNvSpPr>
          <p:nvPr>
            <p:ph type="subTitle" idx="4294967295"/>
          </p:nvPr>
        </p:nvSpPr>
        <p:spPr>
          <a:xfrm>
            <a:off x="685800" y="2931653"/>
            <a:ext cx="7772400" cy="784800"/>
          </a:xfrm>
          <a:prstGeom prst="rect">
            <a:avLst/>
          </a:prstGeom>
        </p:spPr>
        <p:txBody>
          <a:bodyPr spcFirstLastPara="1" wrap="square" lIns="91425" tIns="91425" rIns="91425" bIns="91425" anchor="t" anchorCtr="0">
            <a:noAutofit/>
          </a:bodyPr>
          <a:lstStyle/>
          <a:p>
            <a:pPr marL="0" lvl="0" indent="0" algn="ctr" rtl="0">
              <a:spcBef>
                <a:spcPts val="600"/>
              </a:spcBef>
              <a:spcAft>
                <a:spcPts val="0"/>
              </a:spcAft>
              <a:buNone/>
            </a:pPr>
            <a:r>
              <a:rPr lang="en"/>
              <a:t>If there is a likelihood that you will be worse off before the negotiation, then it is not worth your time. </a:t>
            </a:r>
            <a:endParaRPr/>
          </a:p>
        </p:txBody>
      </p:sp>
      <p:grpSp>
        <p:nvGrpSpPr>
          <p:cNvPr id="104" name="Shape 104"/>
          <p:cNvGrpSpPr/>
          <p:nvPr/>
        </p:nvGrpSpPr>
        <p:grpSpPr>
          <a:xfrm>
            <a:off x="4433048" y="4413425"/>
            <a:ext cx="277859" cy="201655"/>
            <a:chOff x="3932350" y="3714775"/>
            <a:chExt cx="439650" cy="319075"/>
          </a:xfrm>
        </p:grpSpPr>
        <p:sp>
          <p:nvSpPr>
            <p:cNvPr id="105" name="Shape 105"/>
            <p:cNvSpPr/>
            <p:nvPr/>
          </p:nvSpPr>
          <p:spPr>
            <a:xfrm>
              <a:off x="3932350" y="3714775"/>
              <a:ext cx="439650" cy="319075"/>
            </a:xfrm>
            <a:custGeom>
              <a:avLst/>
              <a:gdLst/>
              <a:ahLst/>
              <a:cxnLst/>
              <a:rect l="0" t="0" r="0" b="0"/>
              <a:pathLst>
                <a:path w="17586" h="12763" fill="none" extrusionOk="0">
                  <a:moveTo>
                    <a:pt x="1" y="1"/>
                  </a:moveTo>
                  <a:lnTo>
                    <a:pt x="1" y="12276"/>
                  </a:lnTo>
                  <a:lnTo>
                    <a:pt x="1" y="12276"/>
                  </a:lnTo>
                  <a:lnTo>
                    <a:pt x="1" y="12373"/>
                  </a:lnTo>
                  <a:lnTo>
                    <a:pt x="25" y="12471"/>
                  </a:lnTo>
                  <a:lnTo>
                    <a:pt x="74" y="12544"/>
                  </a:lnTo>
                  <a:lnTo>
                    <a:pt x="123" y="12617"/>
                  </a:lnTo>
                  <a:lnTo>
                    <a:pt x="196" y="12690"/>
                  </a:lnTo>
                  <a:lnTo>
                    <a:pt x="293" y="12714"/>
                  </a:lnTo>
                  <a:lnTo>
                    <a:pt x="366" y="12763"/>
                  </a:lnTo>
                  <a:lnTo>
                    <a:pt x="488" y="12763"/>
                  </a:lnTo>
                  <a:lnTo>
                    <a:pt x="17585" y="12763"/>
                  </a:lnTo>
                </a:path>
              </a:pathLst>
            </a:custGeom>
            <a:no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06" name="Shape 106"/>
            <p:cNvSpPr/>
            <p:nvPr/>
          </p:nvSpPr>
          <p:spPr>
            <a:xfrm>
              <a:off x="3970100" y="3862750"/>
              <a:ext cx="77350" cy="132750"/>
            </a:xfrm>
            <a:custGeom>
              <a:avLst/>
              <a:gdLst/>
              <a:ahLst/>
              <a:cxnLst/>
              <a:rect l="0" t="0" r="0" b="0"/>
              <a:pathLst>
                <a:path w="3094" h="5310" fill="none" extrusionOk="0">
                  <a:moveTo>
                    <a:pt x="3094" y="5309"/>
                  </a:moveTo>
                  <a:lnTo>
                    <a:pt x="3094" y="487"/>
                  </a:lnTo>
                  <a:lnTo>
                    <a:pt x="3094" y="487"/>
                  </a:lnTo>
                  <a:lnTo>
                    <a:pt x="3094" y="390"/>
                  </a:lnTo>
                  <a:lnTo>
                    <a:pt x="3070" y="292"/>
                  </a:lnTo>
                  <a:lnTo>
                    <a:pt x="3021" y="219"/>
                  </a:lnTo>
                  <a:lnTo>
                    <a:pt x="2948" y="146"/>
                  </a:lnTo>
                  <a:lnTo>
                    <a:pt x="2899" y="97"/>
                  </a:lnTo>
                  <a:lnTo>
                    <a:pt x="2802" y="49"/>
                  </a:lnTo>
                  <a:lnTo>
                    <a:pt x="2704" y="24"/>
                  </a:lnTo>
                  <a:lnTo>
                    <a:pt x="2607" y="0"/>
                  </a:lnTo>
                  <a:lnTo>
                    <a:pt x="488" y="0"/>
                  </a:lnTo>
                  <a:lnTo>
                    <a:pt x="488" y="0"/>
                  </a:lnTo>
                  <a:lnTo>
                    <a:pt x="391" y="24"/>
                  </a:lnTo>
                  <a:lnTo>
                    <a:pt x="293" y="49"/>
                  </a:lnTo>
                  <a:lnTo>
                    <a:pt x="220" y="97"/>
                  </a:lnTo>
                  <a:lnTo>
                    <a:pt x="147" y="146"/>
                  </a:lnTo>
                  <a:lnTo>
                    <a:pt x="74" y="219"/>
                  </a:lnTo>
                  <a:lnTo>
                    <a:pt x="50" y="292"/>
                  </a:lnTo>
                  <a:lnTo>
                    <a:pt x="1" y="390"/>
                  </a:lnTo>
                  <a:lnTo>
                    <a:pt x="1" y="487"/>
                  </a:lnTo>
                  <a:lnTo>
                    <a:pt x="1" y="5309"/>
                  </a:lnTo>
                  <a:lnTo>
                    <a:pt x="3094" y="5309"/>
                  </a:lnTo>
                  <a:close/>
                </a:path>
              </a:pathLst>
            </a:custGeom>
            <a:no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07" name="Shape 107"/>
            <p:cNvSpPr/>
            <p:nvPr/>
          </p:nvSpPr>
          <p:spPr>
            <a:xfrm>
              <a:off x="4278800" y="3862750"/>
              <a:ext cx="77350" cy="132750"/>
            </a:xfrm>
            <a:custGeom>
              <a:avLst/>
              <a:gdLst/>
              <a:ahLst/>
              <a:cxnLst/>
              <a:rect l="0" t="0" r="0" b="0"/>
              <a:pathLst>
                <a:path w="3094" h="5310" fill="none" extrusionOk="0">
                  <a:moveTo>
                    <a:pt x="3094" y="5309"/>
                  </a:moveTo>
                  <a:lnTo>
                    <a:pt x="3094" y="487"/>
                  </a:lnTo>
                  <a:lnTo>
                    <a:pt x="3094" y="487"/>
                  </a:lnTo>
                  <a:lnTo>
                    <a:pt x="3094" y="390"/>
                  </a:lnTo>
                  <a:lnTo>
                    <a:pt x="3070" y="292"/>
                  </a:lnTo>
                  <a:lnTo>
                    <a:pt x="3021" y="219"/>
                  </a:lnTo>
                  <a:lnTo>
                    <a:pt x="2948" y="146"/>
                  </a:lnTo>
                  <a:lnTo>
                    <a:pt x="2899" y="97"/>
                  </a:lnTo>
                  <a:lnTo>
                    <a:pt x="2802" y="49"/>
                  </a:lnTo>
                  <a:lnTo>
                    <a:pt x="2704" y="24"/>
                  </a:lnTo>
                  <a:lnTo>
                    <a:pt x="2607" y="0"/>
                  </a:lnTo>
                  <a:lnTo>
                    <a:pt x="488" y="0"/>
                  </a:lnTo>
                  <a:lnTo>
                    <a:pt x="488" y="0"/>
                  </a:lnTo>
                  <a:lnTo>
                    <a:pt x="390" y="24"/>
                  </a:lnTo>
                  <a:lnTo>
                    <a:pt x="293" y="49"/>
                  </a:lnTo>
                  <a:lnTo>
                    <a:pt x="220" y="97"/>
                  </a:lnTo>
                  <a:lnTo>
                    <a:pt x="147" y="146"/>
                  </a:lnTo>
                  <a:lnTo>
                    <a:pt x="74" y="219"/>
                  </a:lnTo>
                  <a:lnTo>
                    <a:pt x="50" y="292"/>
                  </a:lnTo>
                  <a:lnTo>
                    <a:pt x="1" y="390"/>
                  </a:lnTo>
                  <a:lnTo>
                    <a:pt x="1" y="487"/>
                  </a:lnTo>
                  <a:lnTo>
                    <a:pt x="1" y="5309"/>
                  </a:lnTo>
                  <a:lnTo>
                    <a:pt x="3094" y="5309"/>
                  </a:lnTo>
                  <a:close/>
                </a:path>
              </a:pathLst>
            </a:custGeom>
            <a:no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08" name="Shape 108"/>
            <p:cNvSpPr/>
            <p:nvPr/>
          </p:nvSpPr>
          <p:spPr>
            <a:xfrm>
              <a:off x="4073000" y="3716600"/>
              <a:ext cx="77350" cy="278900"/>
            </a:xfrm>
            <a:custGeom>
              <a:avLst/>
              <a:gdLst/>
              <a:ahLst/>
              <a:cxnLst/>
              <a:rect l="0" t="0" r="0" b="0"/>
              <a:pathLst>
                <a:path w="3094" h="11156" fill="none" extrusionOk="0">
                  <a:moveTo>
                    <a:pt x="3094" y="11155"/>
                  </a:moveTo>
                  <a:lnTo>
                    <a:pt x="3094" y="488"/>
                  </a:lnTo>
                  <a:lnTo>
                    <a:pt x="3094" y="488"/>
                  </a:lnTo>
                  <a:lnTo>
                    <a:pt x="3094" y="391"/>
                  </a:lnTo>
                  <a:lnTo>
                    <a:pt x="3070" y="293"/>
                  </a:lnTo>
                  <a:lnTo>
                    <a:pt x="3021" y="220"/>
                  </a:lnTo>
                  <a:lnTo>
                    <a:pt x="2948" y="147"/>
                  </a:lnTo>
                  <a:lnTo>
                    <a:pt x="2899" y="98"/>
                  </a:lnTo>
                  <a:lnTo>
                    <a:pt x="2802" y="50"/>
                  </a:lnTo>
                  <a:lnTo>
                    <a:pt x="2704" y="25"/>
                  </a:lnTo>
                  <a:lnTo>
                    <a:pt x="2607" y="1"/>
                  </a:lnTo>
                  <a:lnTo>
                    <a:pt x="488" y="1"/>
                  </a:lnTo>
                  <a:lnTo>
                    <a:pt x="488" y="1"/>
                  </a:lnTo>
                  <a:lnTo>
                    <a:pt x="391" y="25"/>
                  </a:lnTo>
                  <a:lnTo>
                    <a:pt x="293" y="50"/>
                  </a:lnTo>
                  <a:lnTo>
                    <a:pt x="220" y="98"/>
                  </a:lnTo>
                  <a:lnTo>
                    <a:pt x="147" y="147"/>
                  </a:lnTo>
                  <a:lnTo>
                    <a:pt x="74" y="220"/>
                  </a:lnTo>
                  <a:lnTo>
                    <a:pt x="50" y="293"/>
                  </a:lnTo>
                  <a:lnTo>
                    <a:pt x="1" y="391"/>
                  </a:lnTo>
                  <a:lnTo>
                    <a:pt x="1" y="488"/>
                  </a:lnTo>
                  <a:lnTo>
                    <a:pt x="1" y="11155"/>
                  </a:lnTo>
                  <a:lnTo>
                    <a:pt x="3094" y="11155"/>
                  </a:lnTo>
                  <a:close/>
                </a:path>
              </a:pathLst>
            </a:custGeom>
            <a:no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09" name="Shape 109"/>
            <p:cNvSpPr/>
            <p:nvPr/>
          </p:nvSpPr>
          <p:spPr>
            <a:xfrm>
              <a:off x="4175900" y="3787250"/>
              <a:ext cx="77350" cy="208250"/>
            </a:xfrm>
            <a:custGeom>
              <a:avLst/>
              <a:gdLst/>
              <a:ahLst/>
              <a:cxnLst/>
              <a:rect l="0" t="0" r="0" b="0"/>
              <a:pathLst>
                <a:path w="3094" h="8330" fill="none" extrusionOk="0">
                  <a:moveTo>
                    <a:pt x="3094" y="8329"/>
                  </a:moveTo>
                  <a:lnTo>
                    <a:pt x="3094" y="487"/>
                  </a:lnTo>
                  <a:lnTo>
                    <a:pt x="3094" y="487"/>
                  </a:lnTo>
                  <a:lnTo>
                    <a:pt x="3094" y="390"/>
                  </a:lnTo>
                  <a:lnTo>
                    <a:pt x="3070" y="292"/>
                  </a:lnTo>
                  <a:lnTo>
                    <a:pt x="3021" y="219"/>
                  </a:lnTo>
                  <a:lnTo>
                    <a:pt x="2948" y="146"/>
                  </a:lnTo>
                  <a:lnTo>
                    <a:pt x="2899" y="97"/>
                  </a:lnTo>
                  <a:lnTo>
                    <a:pt x="2802" y="49"/>
                  </a:lnTo>
                  <a:lnTo>
                    <a:pt x="2704" y="24"/>
                  </a:lnTo>
                  <a:lnTo>
                    <a:pt x="2607" y="0"/>
                  </a:lnTo>
                  <a:lnTo>
                    <a:pt x="488" y="0"/>
                  </a:lnTo>
                  <a:lnTo>
                    <a:pt x="488" y="0"/>
                  </a:lnTo>
                  <a:lnTo>
                    <a:pt x="391" y="24"/>
                  </a:lnTo>
                  <a:lnTo>
                    <a:pt x="293" y="49"/>
                  </a:lnTo>
                  <a:lnTo>
                    <a:pt x="220" y="97"/>
                  </a:lnTo>
                  <a:lnTo>
                    <a:pt x="147" y="146"/>
                  </a:lnTo>
                  <a:lnTo>
                    <a:pt x="74" y="219"/>
                  </a:lnTo>
                  <a:lnTo>
                    <a:pt x="50" y="292"/>
                  </a:lnTo>
                  <a:lnTo>
                    <a:pt x="1" y="390"/>
                  </a:lnTo>
                  <a:lnTo>
                    <a:pt x="1" y="487"/>
                  </a:lnTo>
                  <a:lnTo>
                    <a:pt x="1" y="8329"/>
                  </a:lnTo>
                  <a:lnTo>
                    <a:pt x="3094" y="8329"/>
                  </a:lnTo>
                  <a:close/>
                </a:path>
              </a:pathLst>
            </a:custGeom>
            <a:no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gr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sp>
        <p:nvSpPr>
          <p:cNvPr id="114" name="Shape 114"/>
          <p:cNvSpPr txBox="1">
            <a:spLocks noGrp="1"/>
          </p:cNvSpPr>
          <p:nvPr>
            <p:ph type="ctrTitle" idx="4294967295"/>
          </p:nvPr>
        </p:nvSpPr>
        <p:spPr>
          <a:xfrm>
            <a:off x="942600" y="2069600"/>
            <a:ext cx="7258800" cy="2454000"/>
          </a:xfrm>
          <a:prstGeom prst="rect">
            <a:avLst/>
          </a:prstGeom>
        </p:spPr>
        <p:txBody>
          <a:bodyPr spcFirstLastPara="1" wrap="square" lIns="91425" tIns="91425" rIns="91425" bIns="91425" anchor="ctr" anchorCtr="0">
            <a:noAutofit/>
          </a:bodyPr>
          <a:lstStyle/>
          <a:p>
            <a:pPr marL="457200" lvl="0" indent="-381000" rtl="0">
              <a:spcBef>
                <a:spcPts val="0"/>
              </a:spcBef>
              <a:spcAft>
                <a:spcPts val="0"/>
              </a:spcAft>
              <a:buSzPts val="2400"/>
              <a:buChar char="●"/>
            </a:pPr>
            <a:r>
              <a:rPr lang="en" sz="2400" b="0"/>
              <a:t>Gather as much information as possible before negotiation.</a:t>
            </a:r>
            <a:endParaRPr sz="2400" b="0"/>
          </a:p>
          <a:p>
            <a:pPr marL="914400" lvl="1" indent="-381000" rtl="0">
              <a:spcBef>
                <a:spcPts val="0"/>
              </a:spcBef>
              <a:spcAft>
                <a:spcPts val="0"/>
              </a:spcAft>
              <a:buSzPts val="2400"/>
              <a:buChar char="○"/>
            </a:pPr>
            <a:r>
              <a:rPr lang="en" sz="2400" b="0"/>
              <a:t>What are your interests and needs?</a:t>
            </a:r>
            <a:endParaRPr sz="2400" b="0"/>
          </a:p>
          <a:p>
            <a:pPr marL="914400" lvl="1" indent="-381000" rtl="0">
              <a:spcBef>
                <a:spcPts val="0"/>
              </a:spcBef>
              <a:spcAft>
                <a:spcPts val="0"/>
              </a:spcAft>
              <a:buSzPts val="2400"/>
              <a:buChar char="○"/>
            </a:pPr>
            <a:r>
              <a:rPr lang="en" sz="2400" b="0"/>
              <a:t>What are the needs and interests of the other party?</a:t>
            </a:r>
            <a:endParaRPr sz="2400" b="0"/>
          </a:p>
          <a:p>
            <a:pPr marL="457200" lvl="0" indent="-381000" rtl="0">
              <a:spcBef>
                <a:spcPts val="0"/>
              </a:spcBef>
              <a:spcAft>
                <a:spcPts val="0"/>
              </a:spcAft>
              <a:buSzPts val="2400"/>
              <a:buChar char="●"/>
            </a:pPr>
            <a:r>
              <a:rPr lang="en" sz="2400" b="0"/>
              <a:t>The individual(s) involved will be more motivated to enter the negotiation process if they see the value of it.</a:t>
            </a:r>
            <a:endParaRPr sz="2400" b="0"/>
          </a:p>
        </p:txBody>
      </p:sp>
      <p:sp>
        <p:nvSpPr>
          <p:cNvPr id="115" name="Shape 115"/>
          <p:cNvSpPr txBox="1">
            <a:spLocks noGrp="1"/>
          </p:cNvSpPr>
          <p:nvPr>
            <p:ph type="title"/>
          </p:nvPr>
        </p:nvSpPr>
        <p:spPr>
          <a:xfrm>
            <a:off x="1381250" y="922675"/>
            <a:ext cx="6254100" cy="435600"/>
          </a:xfrm>
          <a:prstGeom prst="rect">
            <a:avLst/>
          </a:prstGeom>
        </p:spPr>
        <p:txBody>
          <a:bodyPr spcFirstLastPara="1" wrap="square" lIns="91425" tIns="91425" rIns="91425" bIns="91425" anchor="ctr" anchorCtr="0">
            <a:noAutofit/>
          </a:bodyPr>
          <a:lstStyle/>
          <a:p>
            <a:pPr marL="0" lvl="0" indent="0">
              <a:spcBef>
                <a:spcPts val="0"/>
              </a:spcBef>
              <a:spcAft>
                <a:spcPts val="0"/>
              </a:spcAft>
              <a:buNone/>
            </a:pPr>
            <a:r>
              <a:rPr lang="en" sz="2400"/>
              <a:t>Things to Consider Before </a:t>
            </a:r>
            <a:endParaRPr sz="2400"/>
          </a:p>
          <a:p>
            <a:pPr marL="0" lvl="0" indent="0" rtl="0">
              <a:spcBef>
                <a:spcPts val="0"/>
              </a:spcBef>
              <a:spcAft>
                <a:spcPts val="0"/>
              </a:spcAft>
              <a:buNone/>
            </a:pPr>
            <a:r>
              <a:rPr lang="en" sz="2400"/>
              <a:t>Entering the Negotiation Process: </a:t>
            </a:r>
            <a:endParaRPr sz="240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19"/>
        <p:cNvGrpSpPr/>
        <p:nvPr/>
      </p:nvGrpSpPr>
      <p:grpSpPr>
        <a:xfrm>
          <a:off x="0" y="0"/>
          <a:ext cx="0" cy="0"/>
          <a:chOff x="0" y="0"/>
          <a:chExt cx="0" cy="0"/>
        </a:xfrm>
      </p:grpSpPr>
      <p:sp>
        <p:nvSpPr>
          <p:cNvPr id="120" name="Shape 120"/>
          <p:cNvSpPr txBox="1">
            <a:spLocks noGrp="1"/>
          </p:cNvSpPr>
          <p:nvPr>
            <p:ph type="body" idx="1"/>
          </p:nvPr>
        </p:nvSpPr>
        <p:spPr>
          <a:xfrm>
            <a:off x="737000" y="2238000"/>
            <a:ext cx="7494000" cy="8199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Clr>
                <a:schemeClr val="dk1"/>
              </a:buClr>
              <a:buSzPts val="1100"/>
              <a:buFont typeface="Arial"/>
              <a:buNone/>
            </a:pPr>
            <a:r>
              <a:rPr lang="en" sz="3600" i="0">
                <a:solidFill>
                  <a:schemeClr val="dk1"/>
                </a:solidFill>
              </a:rPr>
              <a:t>“The conflict may look different to everyone involved. The person might have a different outlook on the same situation. </a:t>
            </a:r>
            <a:endParaRPr sz="360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24"/>
        <p:cNvGrpSpPr/>
        <p:nvPr/>
      </p:nvGrpSpPr>
      <p:grpSpPr>
        <a:xfrm>
          <a:off x="0" y="0"/>
          <a:ext cx="0" cy="0"/>
          <a:chOff x="0" y="0"/>
          <a:chExt cx="0" cy="0"/>
        </a:xfrm>
      </p:grpSpPr>
      <p:sp>
        <p:nvSpPr>
          <p:cNvPr id="125" name="Shape 125"/>
          <p:cNvSpPr txBox="1">
            <a:spLocks noGrp="1"/>
          </p:cNvSpPr>
          <p:nvPr>
            <p:ph type="ctrTitle"/>
          </p:nvPr>
        </p:nvSpPr>
        <p:spPr>
          <a:xfrm>
            <a:off x="996623" y="2003900"/>
            <a:ext cx="6338700" cy="1159800"/>
          </a:xfrm>
          <a:prstGeom prst="rect">
            <a:avLst/>
          </a:prstGeom>
        </p:spPr>
        <p:txBody>
          <a:bodyPr spcFirstLastPara="1" wrap="square" lIns="91425" tIns="91425" rIns="91425" bIns="91425" anchor="b" anchorCtr="0">
            <a:noAutofit/>
          </a:bodyPr>
          <a:lstStyle/>
          <a:p>
            <a:pPr marL="0" lvl="0" indent="0">
              <a:spcBef>
                <a:spcPts val="0"/>
              </a:spcBef>
              <a:spcAft>
                <a:spcPts val="0"/>
              </a:spcAft>
              <a:buNone/>
            </a:pPr>
            <a:r>
              <a:rPr lang="en" sz="4800"/>
              <a:t>Negotiation </a:t>
            </a:r>
            <a:endParaRPr sz="4800"/>
          </a:p>
          <a:p>
            <a:pPr marL="0" lvl="0" indent="0">
              <a:spcBef>
                <a:spcPts val="0"/>
              </a:spcBef>
              <a:spcAft>
                <a:spcPts val="0"/>
              </a:spcAft>
              <a:buNone/>
            </a:pPr>
            <a:r>
              <a:rPr lang="en" sz="4800"/>
              <a:t>Skill Steps: </a:t>
            </a:r>
            <a:r>
              <a:rPr lang="en" sz="4800">
                <a:highlight>
                  <a:srgbClr val="FFCD00"/>
                </a:highlight>
              </a:rPr>
              <a:t>S.L.I.D.E</a:t>
            </a:r>
            <a:r>
              <a:rPr lang="en" sz="4800"/>
              <a:t> </a:t>
            </a:r>
            <a:endParaRPr sz="4800"/>
          </a:p>
        </p:txBody>
      </p:sp>
      <p:grpSp>
        <p:nvGrpSpPr>
          <p:cNvPr id="126" name="Shape 126"/>
          <p:cNvGrpSpPr/>
          <p:nvPr/>
        </p:nvGrpSpPr>
        <p:grpSpPr>
          <a:xfrm>
            <a:off x="1299165" y="3511424"/>
            <a:ext cx="215966" cy="342399"/>
            <a:chOff x="6718575" y="2318625"/>
            <a:chExt cx="256950" cy="407375"/>
          </a:xfrm>
        </p:grpSpPr>
        <p:sp>
          <p:nvSpPr>
            <p:cNvPr id="127" name="Shape 127"/>
            <p:cNvSpPr/>
            <p:nvPr/>
          </p:nvSpPr>
          <p:spPr>
            <a:xfrm>
              <a:off x="6795900" y="2673600"/>
              <a:ext cx="102300" cy="22550"/>
            </a:xfrm>
            <a:custGeom>
              <a:avLst/>
              <a:gdLst/>
              <a:ahLst/>
              <a:cxnLst/>
              <a:rect l="0" t="0" r="0" b="0"/>
              <a:pathLst>
                <a:path w="4092" h="902" fill="none" extrusionOk="0">
                  <a:moveTo>
                    <a:pt x="4092" y="902"/>
                  </a:moveTo>
                  <a:lnTo>
                    <a:pt x="4092" y="1"/>
                  </a:lnTo>
                  <a:lnTo>
                    <a:pt x="0" y="1"/>
                  </a:lnTo>
                  <a:lnTo>
                    <a:pt x="0" y="902"/>
                  </a:lnTo>
                  <a:lnTo>
                    <a:pt x="4092" y="902"/>
                  </a:lnTo>
                  <a:close/>
                </a:path>
              </a:pathLst>
            </a:custGeom>
            <a:no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28" name="Shape 128"/>
            <p:cNvSpPr/>
            <p:nvPr/>
          </p:nvSpPr>
          <p:spPr>
            <a:xfrm>
              <a:off x="6795900" y="2650475"/>
              <a:ext cx="102300" cy="22550"/>
            </a:xfrm>
            <a:custGeom>
              <a:avLst/>
              <a:gdLst/>
              <a:ahLst/>
              <a:cxnLst/>
              <a:rect l="0" t="0" r="0" b="0"/>
              <a:pathLst>
                <a:path w="4092" h="902" fill="none" extrusionOk="0">
                  <a:moveTo>
                    <a:pt x="4092" y="901"/>
                  </a:moveTo>
                  <a:lnTo>
                    <a:pt x="4092" y="0"/>
                  </a:lnTo>
                  <a:lnTo>
                    <a:pt x="0" y="0"/>
                  </a:lnTo>
                  <a:lnTo>
                    <a:pt x="0" y="901"/>
                  </a:lnTo>
                  <a:lnTo>
                    <a:pt x="4092" y="901"/>
                  </a:lnTo>
                  <a:close/>
                </a:path>
              </a:pathLst>
            </a:custGeom>
            <a:no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29" name="Shape 129"/>
            <p:cNvSpPr/>
            <p:nvPr/>
          </p:nvSpPr>
          <p:spPr>
            <a:xfrm>
              <a:off x="6795900" y="2696125"/>
              <a:ext cx="102300" cy="29875"/>
            </a:xfrm>
            <a:custGeom>
              <a:avLst/>
              <a:gdLst/>
              <a:ahLst/>
              <a:cxnLst/>
              <a:rect l="0" t="0" r="0" b="0"/>
              <a:pathLst>
                <a:path w="4092" h="1195" fill="none" extrusionOk="0">
                  <a:moveTo>
                    <a:pt x="0" y="1"/>
                  </a:moveTo>
                  <a:lnTo>
                    <a:pt x="0" y="171"/>
                  </a:lnTo>
                  <a:lnTo>
                    <a:pt x="0" y="171"/>
                  </a:lnTo>
                  <a:lnTo>
                    <a:pt x="24" y="318"/>
                  </a:lnTo>
                  <a:lnTo>
                    <a:pt x="98" y="464"/>
                  </a:lnTo>
                  <a:lnTo>
                    <a:pt x="195" y="585"/>
                  </a:lnTo>
                  <a:lnTo>
                    <a:pt x="341" y="659"/>
                  </a:lnTo>
                  <a:lnTo>
                    <a:pt x="1875" y="1170"/>
                  </a:lnTo>
                  <a:lnTo>
                    <a:pt x="1875" y="1170"/>
                  </a:lnTo>
                  <a:lnTo>
                    <a:pt x="2046" y="1194"/>
                  </a:lnTo>
                  <a:lnTo>
                    <a:pt x="2046" y="1194"/>
                  </a:lnTo>
                  <a:lnTo>
                    <a:pt x="2216" y="1170"/>
                  </a:lnTo>
                  <a:lnTo>
                    <a:pt x="3751" y="659"/>
                  </a:lnTo>
                  <a:lnTo>
                    <a:pt x="3751" y="659"/>
                  </a:lnTo>
                  <a:lnTo>
                    <a:pt x="3897" y="585"/>
                  </a:lnTo>
                  <a:lnTo>
                    <a:pt x="3994" y="464"/>
                  </a:lnTo>
                  <a:lnTo>
                    <a:pt x="4067" y="318"/>
                  </a:lnTo>
                  <a:lnTo>
                    <a:pt x="4092" y="171"/>
                  </a:lnTo>
                  <a:lnTo>
                    <a:pt x="4092" y="1"/>
                  </a:lnTo>
                  <a:lnTo>
                    <a:pt x="0" y="1"/>
                  </a:lnTo>
                  <a:close/>
                </a:path>
              </a:pathLst>
            </a:custGeom>
            <a:no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30" name="Shape 130"/>
            <p:cNvSpPr/>
            <p:nvPr/>
          </p:nvSpPr>
          <p:spPr>
            <a:xfrm>
              <a:off x="6784925" y="2459275"/>
              <a:ext cx="35350" cy="166875"/>
            </a:xfrm>
            <a:custGeom>
              <a:avLst/>
              <a:gdLst/>
              <a:ahLst/>
              <a:cxnLst/>
              <a:rect l="0" t="0" r="0" b="0"/>
              <a:pathLst>
                <a:path w="1414" h="6675" fill="none" extrusionOk="0">
                  <a:moveTo>
                    <a:pt x="1413" y="6674"/>
                  </a:moveTo>
                  <a:lnTo>
                    <a:pt x="1413" y="6674"/>
                  </a:lnTo>
                  <a:lnTo>
                    <a:pt x="585" y="2850"/>
                  </a:lnTo>
                  <a:lnTo>
                    <a:pt x="1" y="1"/>
                  </a:lnTo>
                </a:path>
              </a:pathLst>
            </a:custGeom>
            <a:no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31" name="Shape 131"/>
            <p:cNvSpPr/>
            <p:nvPr/>
          </p:nvSpPr>
          <p:spPr>
            <a:xfrm>
              <a:off x="6718575" y="2318625"/>
              <a:ext cx="256950" cy="307525"/>
            </a:xfrm>
            <a:custGeom>
              <a:avLst/>
              <a:gdLst/>
              <a:ahLst/>
              <a:cxnLst/>
              <a:rect l="0" t="0" r="0" b="0"/>
              <a:pathLst>
                <a:path w="10278" h="12301" fill="none" extrusionOk="0">
                  <a:moveTo>
                    <a:pt x="7185" y="12300"/>
                  </a:moveTo>
                  <a:lnTo>
                    <a:pt x="7185" y="12300"/>
                  </a:lnTo>
                  <a:lnTo>
                    <a:pt x="7307" y="11764"/>
                  </a:lnTo>
                  <a:lnTo>
                    <a:pt x="7477" y="11253"/>
                  </a:lnTo>
                  <a:lnTo>
                    <a:pt x="7672" y="10766"/>
                  </a:lnTo>
                  <a:lnTo>
                    <a:pt x="7891" y="10327"/>
                  </a:lnTo>
                  <a:lnTo>
                    <a:pt x="8135" y="9913"/>
                  </a:lnTo>
                  <a:lnTo>
                    <a:pt x="8378" y="9499"/>
                  </a:lnTo>
                  <a:lnTo>
                    <a:pt x="8914" y="8720"/>
                  </a:lnTo>
                  <a:lnTo>
                    <a:pt x="9182" y="8330"/>
                  </a:lnTo>
                  <a:lnTo>
                    <a:pt x="9425" y="7941"/>
                  </a:lnTo>
                  <a:lnTo>
                    <a:pt x="9645" y="7551"/>
                  </a:lnTo>
                  <a:lnTo>
                    <a:pt x="9864" y="7113"/>
                  </a:lnTo>
                  <a:lnTo>
                    <a:pt x="10034" y="6674"/>
                  </a:lnTo>
                  <a:lnTo>
                    <a:pt x="10156" y="6187"/>
                  </a:lnTo>
                  <a:lnTo>
                    <a:pt x="10229" y="5676"/>
                  </a:lnTo>
                  <a:lnTo>
                    <a:pt x="10253" y="5408"/>
                  </a:lnTo>
                  <a:lnTo>
                    <a:pt x="10278" y="5140"/>
                  </a:lnTo>
                  <a:lnTo>
                    <a:pt x="10278" y="5140"/>
                  </a:lnTo>
                  <a:lnTo>
                    <a:pt x="10229" y="4604"/>
                  </a:lnTo>
                  <a:lnTo>
                    <a:pt x="10156" y="4093"/>
                  </a:lnTo>
                  <a:lnTo>
                    <a:pt x="10034" y="3605"/>
                  </a:lnTo>
                  <a:lnTo>
                    <a:pt x="9864" y="3143"/>
                  </a:lnTo>
                  <a:lnTo>
                    <a:pt x="9645" y="2680"/>
                  </a:lnTo>
                  <a:lnTo>
                    <a:pt x="9401" y="2266"/>
                  </a:lnTo>
                  <a:lnTo>
                    <a:pt x="9084" y="1876"/>
                  </a:lnTo>
                  <a:lnTo>
                    <a:pt x="8768" y="1511"/>
                  </a:lnTo>
                  <a:lnTo>
                    <a:pt x="8402" y="1170"/>
                  </a:lnTo>
                  <a:lnTo>
                    <a:pt x="8013" y="878"/>
                  </a:lnTo>
                  <a:lnTo>
                    <a:pt x="7574" y="634"/>
                  </a:lnTo>
                  <a:lnTo>
                    <a:pt x="7136" y="415"/>
                  </a:lnTo>
                  <a:lnTo>
                    <a:pt x="6673" y="244"/>
                  </a:lnTo>
                  <a:lnTo>
                    <a:pt x="6162" y="98"/>
                  </a:lnTo>
                  <a:lnTo>
                    <a:pt x="5675" y="25"/>
                  </a:lnTo>
                  <a:lnTo>
                    <a:pt x="5139" y="1"/>
                  </a:lnTo>
                  <a:lnTo>
                    <a:pt x="5139" y="1"/>
                  </a:lnTo>
                  <a:lnTo>
                    <a:pt x="4603" y="25"/>
                  </a:lnTo>
                  <a:lnTo>
                    <a:pt x="4116" y="98"/>
                  </a:lnTo>
                  <a:lnTo>
                    <a:pt x="3605" y="244"/>
                  </a:lnTo>
                  <a:lnTo>
                    <a:pt x="3142" y="415"/>
                  </a:lnTo>
                  <a:lnTo>
                    <a:pt x="2703" y="634"/>
                  </a:lnTo>
                  <a:lnTo>
                    <a:pt x="2265" y="878"/>
                  </a:lnTo>
                  <a:lnTo>
                    <a:pt x="1875" y="1170"/>
                  </a:lnTo>
                  <a:lnTo>
                    <a:pt x="1510" y="1511"/>
                  </a:lnTo>
                  <a:lnTo>
                    <a:pt x="1193" y="1876"/>
                  </a:lnTo>
                  <a:lnTo>
                    <a:pt x="877" y="2266"/>
                  </a:lnTo>
                  <a:lnTo>
                    <a:pt x="633" y="2680"/>
                  </a:lnTo>
                  <a:lnTo>
                    <a:pt x="414" y="3143"/>
                  </a:lnTo>
                  <a:lnTo>
                    <a:pt x="244" y="3605"/>
                  </a:lnTo>
                  <a:lnTo>
                    <a:pt x="122" y="4093"/>
                  </a:lnTo>
                  <a:lnTo>
                    <a:pt x="49" y="4604"/>
                  </a:lnTo>
                  <a:lnTo>
                    <a:pt x="0" y="5140"/>
                  </a:lnTo>
                  <a:lnTo>
                    <a:pt x="0" y="5140"/>
                  </a:lnTo>
                  <a:lnTo>
                    <a:pt x="24" y="5408"/>
                  </a:lnTo>
                  <a:lnTo>
                    <a:pt x="49" y="5676"/>
                  </a:lnTo>
                  <a:lnTo>
                    <a:pt x="122" y="6187"/>
                  </a:lnTo>
                  <a:lnTo>
                    <a:pt x="244" y="6674"/>
                  </a:lnTo>
                  <a:lnTo>
                    <a:pt x="414" y="7113"/>
                  </a:lnTo>
                  <a:lnTo>
                    <a:pt x="633" y="7551"/>
                  </a:lnTo>
                  <a:lnTo>
                    <a:pt x="852" y="7941"/>
                  </a:lnTo>
                  <a:lnTo>
                    <a:pt x="1096" y="8330"/>
                  </a:lnTo>
                  <a:lnTo>
                    <a:pt x="1364" y="8720"/>
                  </a:lnTo>
                  <a:lnTo>
                    <a:pt x="1900" y="9499"/>
                  </a:lnTo>
                  <a:lnTo>
                    <a:pt x="2143" y="9913"/>
                  </a:lnTo>
                  <a:lnTo>
                    <a:pt x="2387" y="10327"/>
                  </a:lnTo>
                  <a:lnTo>
                    <a:pt x="2606" y="10766"/>
                  </a:lnTo>
                  <a:lnTo>
                    <a:pt x="2801" y="11253"/>
                  </a:lnTo>
                  <a:lnTo>
                    <a:pt x="2971" y="11764"/>
                  </a:lnTo>
                  <a:lnTo>
                    <a:pt x="3093" y="12300"/>
                  </a:lnTo>
                </a:path>
              </a:pathLst>
            </a:custGeom>
            <a:no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32" name="Shape 132"/>
            <p:cNvSpPr/>
            <p:nvPr/>
          </p:nvSpPr>
          <p:spPr>
            <a:xfrm>
              <a:off x="6873825" y="2459275"/>
              <a:ext cx="35350" cy="166875"/>
            </a:xfrm>
            <a:custGeom>
              <a:avLst/>
              <a:gdLst/>
              <a:ahLst/>
              <a:cxnLst/>
              <a:rect l="0" t="0" r="0" b="0"/>
              <a:pathLst>
                <a:path w="1414" h="6675" fill="none" extrusionOk="0">
                  <a:moveTo>
                    <a:pt x="1413" y="1"/>
                  </a:moveTo>
                  <a:lnTo>
                    <a:pt x="1413" y="1"/>
                  </a:lnTo>
                  <a:lnTo>
                    <a:pt x="829" y="2850"/>
                  </a:lnTo>
                  <a:lnTo>
                    <a:pt x="1" y="6674"/>
                  </a:lnTo>
                </a:path>
              </a:pathLst>
            </a:custGeom>
            <a:no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33" name="Shape 133"/>
            <p:cNvSpPr/>
            <p:nvPr/>
          </p:nvSpPr>
          <p:spPr>
            <a:xfrm>
              <a:off x="6801975" y="2453200"/>
              <a:ext cx="90150" cy="19500"/>
            </a:xfrm>
            <a:custGeom>
              <a:avLst/>
              <a:gdLst/>
              <a:ahLst/>
              <a:cxnLst/>
              <a:rect l="0" t="0" r="0" b="0"/>
              <a:pathLst>
                <a:path w="3606" h="780" fill="none" extrusionOk="0">
                  <a:moveTo>
                    <a:pt x="1" y="73"/>
                  </a:moveTo>
                  <a:lnTo>
                    <a:pt x="829" y="780"/>
                  </a:lnTo>
                  <a:lnTo>
                    <a:pt x="1657" y="73"/>
                  </a:lnTo>
                  <a:lnTo>
                    <a:pt x="1657" y="73"/>
                  </a:lnTo>
                  <a:lnTo>
                    <a:pt x="1730" y="25"/>
                  </a:lnTo>
                  <a:lnTo>
                    <a:pt x="1803" y="0"/>
                  </a:lnTo>
                  <a:lnTo>
                    <a:pt x="1876" y="25"/>
                  </a:lnTo>
                  <a:lnTo>
                    <a:pt x="1949" y="73"/>
                  </a:lnTo>
                  <a:lnTo>
                    <a:pt x="2777" y="780"/>
                  </a:lnTo>
                  <a:lnTo>
                    <a:pt x="3605" y="73"/>
                  </a:lnTo>
                </a:path>
              </a:pathLst>
            </a:custGeom>
            <a:no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34" name="Shape 134"/>
            <p:cNvSpPr/>
            <p:nvPr/>
          </p:nvSpPr>
          <p:spPr>
            <a:xfrm>
              <a:off x="6795900" y="2628550"/>
              <a:ext cx="102300" cy="25"/>
            </a:xfrm>
            <a:custGeom>
              <a:avLst/>
              <a:gdLst/>
              <a:ahLst/>
              <a:cxnLst/>
              <a:rect l="0" t="0" r="0" b="0"/>
              <a:pathLst>
                <a:path w="4092" h="1" fill="none" extrusionOk="0">
                  <a:moveTo>
                    <a:pt x="0" y="1"/>
                  </a:moveTo>
                  <a:lnTo>
                    <a:pt x="4092" y="1"/>
                  </a:lnTo>
                </a:path>
              </a:pathLst>
            </a:custGeom>
            <a:no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grpSp>
    </p:spTree>
  </p:cSld>
  <p:clrMapOvr>
    <a:masterClrMapping/>
  </p:clrMapOvr>
</p:sld>
</file>

<file path=ppt/theme/theme1.xml><?xml version="1.0" encoding="utf-8"?>
<a:theme xmlns:a="http://schemas.openxmlformats.org/drawingml/2006/main" name="Viola template">
  <a:themeElements>
    <a:clrScheme name="Custom 347">
      <a:dk1>
        <a:srgbClr val="000000"/>
      </a:dk1>
      <a:lt1>
        <a:srgbClr val="FFFFFF"/>
      </a:lt1>
      <a:dk2>
        <a:srgbClr val="666666"/>
      </a:dk2>
      <a:lt2>
        <a:srgbClr val="CCCCCC"/>
      </a:lt2>
      <a:accent1>
        <a:srgbClr val="3A81BA"/>
      </a:accent1>
      <a:accent2>
        <a:srgbClr val="D89F39"/>
      </a:accent2>
      <a:accent3>
        <a:srgbClr val="8BAB42"/>
      </a:accent3>
      <a:accent4>
        <a:srgbClr val="57A7B5"/>
      </a:accent4>
      <a:accent5>
        <a:srgbClr val="8B81D2"/>
      </a:accent5>
      <a:accent6>
        <a:srgbClr val="963334"/>
      </a:accent6>
      <a:hlink>
        <a:srgbClr val="1155CC"/>
      </a:hlink>
      <a:folHlink>
        <a:srgbClr val="6611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603</Words>
  <Application>Microsoft Macintosh PowerPoint</Application>
  <PresentationFormat>On-screen Show (16:9)</PresentationFormat>
  <Paragraphs>80</Paragraphs>
  <Slides>20</Slides>
  <Notes>20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Arial</vt:lpstr>
      <vt:lpstr>Quattrocento Sans</vt:lpstr>
      <vt:lpstr>Lora</vt:lpstr>
      <vt:lpstr>Times New Roman</vt:lpstr>
      <vt:lpstr>Viola template</vt:lpstr>
      <vt:lpstr>Negotiation</vt:lpstr>
      <vt:lpstr>Do Now Activity:</vt:lpstr>
      <vt:lpstr>PowerPoint Presentation</vt:lpstr>
      <vt:lpstr>Negotiation</vt:lpstr>
      <vt:lpstr>All issues Sources of conflict Brainstorm solutions Agreement on strategies to meet needs of all parties </vt:lpstr>
      <vt:lpstr>Is it Worth Negotiating? </vt:lpstr>
      <vt:lpstr>Gather as much information as possible before negotiation. What are your interests and needs? What are the needs and interests of the other party? The individual(s) involved will be more motivated to enter the negotiation process if they see the value of it.</vt:lpstr>
      <vt:lpstr>PowerPoint Presentation</vt:lpstr>
      <vt:lpstr>Negotiation  Skill Steps: S.L.I.D.E </vt:lpstr>
      <vt:lpstr>State what you  want or need</vt:lpstr>
      <vt:lpstr>Listen and clarify</vt:lpstr>
      <vt:lpstr>Identify with other perspectives</vt:lpstr>
      <vt:lpstr>Determine common ground</vt:lpstr>
      <vt:lpstr>Elicit an agreement</vt:lpstr>
      <vt:lpstr>Let’s Practice</vt:lpstr>
      <vt:lpstr>Scenario:</vt:lpstr>
      <vt:lpstr>Decide: Who will play the teen? Which partner will play the parent(s)?</vt:lpstr>
      <vt:lpstr>PowerPoint Presentation</vt:lpstr>
      <vt:lpstr>Now Write Dialogue using  Negotiation Skill Steps: S.L.I.D.E.  </vt:lpstr>
      <vt:lpstr>References/Resoures:</vt:lpstr>
    </vt:vector>
  </TitlesOfParts>
  <LinksUpToDate>false</LinksUpToDate>
  <SharedDoc>false</SharedDoc>
  <HyperlinksChanged>false</HyperlinksChanged>
  <AppVersion>16.0014</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Negotiation</dc:title>
  <cp:lastModifiedBy>Microsoft Office User</cp:lastModifiedBy>
  <cp:revision>1</cp:revision>
  <dcterms:modified xsi:type="dcterms:W3CDTF">2018-06-27T01:56:45Z</dcterms:modified>
</cp:coreProperties>
</file>