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Lst>
  <p:notesMasterIdLst>
    <p:notesMasterId r:id="rId21"/>
  </p:notesMasterIdLst>
  <p:sldIdLst>
    <p:sldId id="271" r:id="rId2"/>
    <p:sldId id="265" r:id="rId3"/>
    <p:sldId id="260" r:id="rId4"/>
    <p:sldId id="257" r:id="rId5"/>
    <p:sldId id="258" r:id="rId6"/>
    <p:sldId id="259" r:id="rId7"/>
    <p:sldId id="261" r:id="rId8"/>
    <p:sldId id="262" r:id="rId9"/>
    <p:sldId id="263" r:id="rId10"/>
    <p:sldId id="264" r:id="rId11"/>
    <p:sldId id="266" r:id="rId12"/>
    <p:sldId id="267" r:id="rId13"/>
    <p:sldId id="268" r:id="rId14"/>
    <p:sldId id="269" r:id="rId15"/>
    <p:sldId id="273" r:id="rId16"/>
    <p:sldId id="274" r:id="rId17"/>
    <p:sldId id="275" r:id="rId18"/>
    <p:sldId id="276" r:id="rId19"/>
    <p:sldId id="27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603A9-A88B-C342-949D-CB84C08198F5}" type="datetimeFigureOut">
              <a:rPr lang="en-US" smtClean="0"/>
              <a:t>5/30/2018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9B39E-62B4-AC48-A9E9-B27349146D82}" type="slidenum">
              <a:rPr lang="en-US" smtClean="0"/>
              <a:t>‹#›</a:t>
            </a:fld>
            <a:endParaRPr lang="en-US"/>
          </a:p>
        </p:txBody>
      </p:sp>
    </p:spTree>
    <p:extLst>
      <p:ext uri="{BB962C8B-B14F-4D97-AF65-F5344CB8AC3E}">
        <p14:creationId xmlns:p14="http://schemas.microsoft.com/office/powerpoint/2010/main" val="10916915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Coach, Parent, Friend,</a:t>
            </a:r>
            <a:r>
              <a:rPr lang="en-US" baseline="0" dirty="0"/>
              <a:t> Boy/girlfriend, other parents/adults, co-workers.</a:t>
            </a:r>
          </a:p>
          <a:p>
            <a:r>
              <a:rPr lang="en-US" baseline="0" dirty="0"/>
              <a:t>Q1. What does it mean to have a boyfriend or girlfriend?</a:t>
            </a:r>
          </a:p>
          <a:p>
            <a:r>
              <a:rPr lang="en-US" baseline="0" dirty="0"/>
              <a:t>Q2. What does dating look like to you? </a:t>
            </a:r>
            <a:endParaRPr lang="en-US" dirty="0"/>
          </a:p>
        </p:txBody>
      </p:sp>
      <p:sp>
        <p:nvSpPr>
          <p:cNvPr id="4" name="Slide Number Placeholder 3"/>
          <p:cNvSpPr>
            <a:spLocks noGrp="1"/>
          </p:cNvSpPr>
          <p:nvPr>
            <p:ph type="sldNum" sz="quarter" idx="10"/>
          </p:nvPr>
        </p:nvSpPr>
        <p:spPr/>
        <p:txBody>
          <a:bodyPr/>
          <a:lstStyle/>
          <a:p>
            <a:fld id="{5FE9B39E-62B4-AC48-A9E9-B27349146D82}" type="slidenum">
              <a:rPr lang="en-US" smtClean="0"/>
              <a:t>3</a:t>
            </a:fld>
            <a:endParaRPr lang="en-US"/>
          </a:p>
        </p:txBody>
      </p:sp>
    </p:spTree>
    <p:extLst>
      <p:ext uri="{BB962C8B-B14F-4D97-AF65-F5344CB8AC3E}">
        <p14:creationId xmlns:p14="http://schemas.microsoft.com/office/powerpoint/2010/main" val="369624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“Platonic friendships”</a:t>
            </a:r>
          </a:p>
          <a:p>
            <a:r>
              <a:rPr lang="en-US" dirty="0"/>
              <a:t>What do they give you that perhaps a friend of the same sex can offer?</a:t>
            </a:r>
          </a:p>
        </p:txBody>
      </p:sp>
      <p:sp>
        <p:nvSpPr>
          <p:cNvPr id="4" name="Slide Number Placeholder 3"/>
          <p:cNvSpPr>
            <a:spLocks noGrp="1"/>
          </p:cNvSpPr>
          <p:nvPr>
            <p:ph type="sldNum" sz="quarter" idx="10"/>
          </p:nvPr>
        </p:nvSpPr>
        <p:spPr/>
        <p:txBody>
          <a:bodyPr/>
          <a:lstStyle/>
          <a:p>
            <a:fld id="{5FE9B39E-62B4-AC48-A9E9-B27349146D82}" type="slidenum">
              <a:rPr lang="en-US" smtClean="0"/>
              <a:t>6</a:t>
            </a:fld>
            <a:endParaRPr lang="en-US"/>
          </a:p>
        </p:txBody>
      </p:sp>
    </p:spTree>
    <p:extLst>
      <p:ext uri="{BB962C8B-B14F-4D97-AF65-F5344CB8AC3E}">
        <p14:creationId xmlns:p14="http://schemas.microsoft.com/office/powerpoint/2010/main" val="347762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It’s YOUR choice</a:t>
            </a:r>
            <a:r>
              <a:rPr lang="en-US" baseline="0" dirty="0"/>
              <a:t> as to how you want to be treated, by anyone.</a:t>
            </a:r>
            <a:endParaRPr lang="en-US" dirty="0"/>
          </a:p>
        </p:txBody>
      </p:sp>
      <p:sp>
        <p:nvSpPr>
          <p:cNvPr id="4" name="Slide Number Placeholder 3"/>
          <p:cNvSpPr>
            <a:spLocks noGrp="1"/>
          </p:cNvSpPr>
          <p:nvPr>
            <p:ph type="sldNum" sz="quarter" idx="10"/>
          </p:nvPr>
        </p:nvSpPr>
        <p:spPr/>
        <p:txBody>
          <a:bodyPr/>
          <a:lstStyle/>
          <a:p>
            <a:fld id="{5FE9B39E-62B4-AC48-A9E9-B27349146D82}" type="slidenum">
              <a:rPr lang="en-US" smtClean="0"/>
              <a:t>10</a:t>
            </a:fld>
            <a:endParaRPr lang="en-US"/>
          </a:p>
        </p:txBody>
      </p:sp>
    </p:spTree>
    <p:extLst>
      <p:ext uri="{BB962C8B-B14F-4D97-AF65-F5344CB8AC3E}">
        <p14:creationId xmlns:p14="http://schemas.microsoft.com/office/powerpoint/2010/main" val="3044008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www.loveisrespect.org</a:t>
            </a:r>
            <a:r>
              <a:rPr lang="en-US" dirty="0"/>
              <a:t>/for-someone-else/is-my-relationship-healthy-quiz/</a:t>
            </a:r>
          </a:p>
        </p:txBody>
      </p:sp>
      <p:sp>
        <p:nvSpPr>
          <p:cNvPr id="4" name="Slide Number Placeholder 3"/>
          <p:cNvSpPr>
            <a:spLocks noGrp="1"/>
          </p:cNvSpPr>
          <p:nvPr>
            <p:ph type="sldNum" sz="quarter" idx="10"/>
          </p:nvPr>
        </p:nvSpPr>
        <p:spPr/>
        <p:txBody>
          <a:bodyPr/>
          <a:lstStyle/>
          <a:p>
            <a:fld id="{5FE9B39E-62B4-AC48-A9E9-B27349146D82}" type="slidenum">
              <a:rPr lang="en-US" smtClean="0"/>
              <a:t>19</a:t>
            </a:fld>
            <a:endParaRPr lang="en-US"/>
          </a:p>
        </p:txBody>
      </p:sp>
    </p:spTree>
    <p:extLst>
      <p:ext uri="{BB962C8B-B14F-4D97-AF65-F5344CB8AC3E}">
        <p14:creationId xmlns:p14="http://schemas.microsoft.com/office/powerpoint/2010/main" val="48568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4CFF9D4-5969-0E48-AE1A-63E01D95C2FD}" type="datetimeFigureOut">
              <a:rPr lang="en-US" smtClean="0"/>
              <a:t>5/30/2018</a:t>
            </a:fld>
            <a:endParaRPr lang="en-US"/>
          </a:p>
        </p:txBody>
      </p:sp>
      <p:sp>
        <p:nvSpPr>
          <p:cNvPr id="8" name="Slide Number Placeholder 7"/>
          <p:cNvSpPr>
            <a:spLocks noGrp="1"/>
          </p:cNvSpPr>
          <p:nvPr>
            <p:ph type="sldNum" sz="quarter" idx="11"/>
          </p:nvPr>
        </p:nvSpPr>
        <p:spPr/>
        <p:txBody>
          <a:bodyPr/>
          <a:lstStyle/>
          <a:p>
            <a:fld id="{E372E653-F201-D046-904C-4E5C4B51A3E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CFF9D4-5969-0E48-AE1A-63E01D95C2F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CFF9D4-5969-0E48-AE1A-63E01D95C2F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CFF9D4-5969-0E48-AE1A-63E01D95C2F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CFF9D4-5969-0E48-AE1A-63E01D95C2F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2E653-F201-D046-904C-4E5C4B51A3E5}"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CFF9D4-5969-0E48-AE1A-63E01D95C2FD}" type="datetimeFigureOut">
              <a:rPr lang="en-US" smtClean="0"/>
              <a:t>5/30/2018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2E653-F201-D046-904C-4E5C4B51A3E5}"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4CFF9D4-5969-0E48-AE1A-63E01D95C2FD}" type="datetimeFigureOut">
              <a:rPr lang="en-US" smtClean="0"/>
              <a:t>5/30/2018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72E653-F201-D046-904C-4E5C4B51A3E5}"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CFF9D4-5969-0E48-AE1A-63E01D95C2FD}" type="datetimeFigureOut">
              <a:rPr lang="en-US" smtClean="0"/>
              <a:t>5/30/2018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FF9D4-5969-0E48-AE1A-63E01D95C2FD}" type="datetimeFigureOut">
              <a:rPr lang="en-US" smtClean="0"/>
              <a:t>5/30/2018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CFF9D4-5969-0E48-AE1A-63E01D95C2FD}" type="datetimeFigureOut">
              <a:rPr lang="en-US" smtClean="0"/>
              <a:t>5/30/2018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CFF9D4-5969-0E48-AE1A-63E01D95C2FD}" type="datetimeFigureOut">
              <a:rPr lang="en-US" smtClean="0"/>
              <a:t>5/30/2018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2E653-F201-D046-904C-4E5C4B51A3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4CFF9D4-5969-0E48-AE1A-63E01D95C2FD}" type="datetimeFigureOut">
              <a:rPr lang="en-US" smtClean="0"/>
              <a:t>5/30/2018</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372E653-F201-D046-904C-4E5C4B51A3E5}"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inyurl.com/quizrelationshi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29972"/>
          </a:xfrm>
        </p:spPr>
        <p:txBody>
          <a:bodyPr/>
          <a:lstStyle/>
          <a:p>
            <a:r>
              <a:rPr lang="en-US" dirty="0"/>
              <a:t>Healthy Relationships</a:t>
            </a:r>
          </a:p>
        </p:txBody>
      </p:sp>
      <p:pic>
        <p:nvPicPr>
          <p:cNvPr id="4" name="Picture 3"/>
          <p:cNvPicPr>
            <a:picLocks noChangeAspect="1"/>
          </p:cNvPicPr>
          <p:nvPr/>
        </p:nvPicPr>
        <p:blipFill>
          <a:blip r:embed="rId2"/>
          <a:stretch>
            <a:fillRect/>
          </a:stretch>
        </p:blipFill>
        <p:spPr>
          <a:xfrm>
            <a:off x="2980706" y="2382055"/>
            <a:ext cx="3149600" cy="3149600"/>
          </a:xfrm>
          <a:prstGeom prst="rect">
            <a:avLst/>
          </a:prstGeom>
          <a:ln>
            <a:noFill/>
          </a:ln>
          <a:effectLst>
            <a:softEdge rad="112500"/>
          </a:effectLst>
        </p:spPr>
      </p:pic>
    </p:spTree>
    <p:extLst>
      <p:ext uri="{BB962C8B-B14F-4D97-AF65-F5344CB8AC3E}">
        <p14:creationId xmlns:p14="http://schemas.microsoft.com/office/powerpoint/2010/main" val="193580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173360"/>
          </a:xfrm>
        </p:spPr>
        <p:txBody>
          <a:bodyPr/>
          <a:lstStyle/>
          <a:p>
            <a:r>
              <a:rPr lang="en-US" dirty="0"/>
              <a:t>Can you choose how you want to be treated in a dating relationship?</a:t>
            </a:r>
          </a:p>
        </p:txBody>
      </p:sp>
    </p:spTree>
    <p:extLst>
      <p:ext uri="{BB962C8B-B14F-4D97-AF65-F5344CB8AC3E}">
        <p14:creationId xmlns:p14="http://schemas.microsoft.com/office/powerpoint/2010/main" val="117630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00188"/>
          </a:xfrm>
        </p:spPr>
        <p:txBody>
          <a:bodyPr/>
          <a:lstStyle/>
          <a:p>
            <a:r>
              <a:rPr lang="en-US" dirty="0"/>
              <a:t>When I </a:t>
            </a:r>
            <a:br>
              <a:rPr lang="en-US" dirty="0"/>
            </a:br>
            <a:r>
              <a:rPr lang="en-US" dirty="0"/>
              <a:t>someone in a healthy relationship, I see them doing things like…</a:t>
            </a:r>
          </a:p>
        </p:txBody>
      </p:sp>
      <p:pic>
        <p:nvPicPr>
          <p:cNvPr id="4" name="Picture 3" descr="canstock662013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8295" y="1669702"/>
            <a:ext cx="1284232" cy="1035947"/>
          </a:xfrm>
          <a:prstGeom prst="rect">
            <a:avLst/>
          </a:prstGeom>
        </p:spPr>
      </p:pic>
    </p:spTree>
    <p:extLst>
      <p:ext uri="{BB962C8B-B14F-4D97-AF65-F5344CB8AC3E}">
        <p14:creationId xmlns:p14="http://schemas.microsoft.com/office/powerpoint/2010/main" val="2065110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ow-to-draw-ears-09.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1023" y="847477"/>
            <a:ext cx="1033056" cy="1790630"/>
          </a:xfrm>
          <a:prstGeom prst="rect">
            <a:avLst/>
          </a:prstGeom>
        </p:spPr>
      </p:pic>
      <p:sp>
        <p:nvSpPr>
          <p:cNvPr id="4" name="Title 1"/>
          <p:cNvSpPr>
            <a:spLocks noGrp="1"/>
          </p:cNvSpPr>
          <p:nvPr>
            <p:ph type="title"/>
          </p:nvPr>
        </p:nvSpPr>
        <p:spPr>
          <a:xfrm>
            <a:off x="457200" y="-1"/>
            <a:ext cx="8229600" cy="4635233"/>
          </a:xfrm>
        </p:spPr>
        <p:txBody>
          <a:bodyPr/>
          <a:lstStyle/>
          <a:p>
            <a:r>
              <a:rPr lang="en-US" dirty="0"/>
              <a:t>When I </a:t>
            </a:r>
            <a:br>
              <a:rPr lang="en-US" dirty="0"/>
            </a:br>
            <a:r>
              <a:rPr lang="en-US" dirty="0"/>
              <a:t>someone in a healthy relationship, I hear them saying things like…</a:t>
            </a:r>
          </a:p>
        </p:txBody>
      </p:sp>
    </p:spTree>
    <p:extLst>
      <p:ext uri="{BB962C8B-B14F-4D97-AF65-F5344CB8AC3E}">
        <p14:creationId xmlns:p14="http://schemas.microsoft.com/office/powerpoint/2010/main" val="1637418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503270"/>
          </a:xfrm>
        </p:spPr>
        <p:txBody>
          <a:bodyPr/>
          <a:lstStyle/>
          <a:p>
            <a:r>
              <a:rPr lang="en-US" dirty="0"/>
              <a:t>When someone is in a healthy relationship, they usually</a:t>
            </a:r>
            <a:br>
              <a:rPr lang="en-US" dirty="0"/>
            </a:br>
            <a:r>
              <a:rPr lang="en-US" dirty="0"/>
              <a:t> feel like…..</a:t>
            </a:r>
          </a:p>
        </p:txBody>
      </p:sp>
      <p:pic>
        <p:nvPicPr>
          <p:cNvPr id="4" name="Picture 3" descr="hug.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7543" y="3119500"/>
            <a:ext cx="1293317" cy="1689656"/>
          </a:xfrm>
          <a:prstGeom prst="rect">
            <a:avLst/>
          </a:prstGeom>
        </p:spPr>
      </p:pic>
    </p:spTree>
    <p:extLst>
      <p:ext uri="{BB962C8B-B14F-4D97-AF65-F5344CB8AC3E}">
        <p14:creationId xmlns:p14="http://schemas.microsoft.com/office/powerpoint/2010/main" val="3724094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536261"/>
          </a:xfrm>
        </p:spPr>
        <p:txBody>
          <a:bodyPr/>
          <a:lstStyle/>
          <a:p>
            <a:r>
              <a:rPr lang="en-US" dirty="0"/>
              <a:t>When I hear or see someone in an unhealthy relationship, I see or hear them doing things like…</a:t>
            </a:r>
          </a:p>
        </p:txBody>
      </p:sp>
      <p:pic>
        <p:nvPicPr>
          <p:cNvPr id="4" name="Picture 3" descr="Icons8-Ios7-Messaging-Sad.ic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247" y="4536260"/>
            <a:ext cx="1820553" cy="1820553"/>
          </a:xfrm>
          <a:prstGeom prst="rect">
            <a:avLst/>
          </a:prstGeom>
        </p:spPr>
      </p:pic>
    </p:spTree>
    <p:extLst>
      <p:ext uri="{BB962C8B-B14F-4D97-AF65-F5344CB8AC3E}">
        <p14:creationId xmlns:p14="http://schemas.microsoft.com/office/powerpoint/2010/main" val="2019680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04365"/>
          </a:xfrm>
        </p:spPr>
        <p:txBody>
          <a:bodyPr/>
          <a:lstStyle/>
          <a:p>
            <a:r>
              <a:rPr lang="en-US" dirty="0"/>
              <a:t>Read &amp; React</a:t>
            </a:r>
          </a:p>
        </p:txBody>
      </p:sp>
      <p:sp>
        <p:nvSpPr>
          <p:cNvPr id="3" name="Content Placeholder 2"/>
          <p:cNvSpPr>
            <a:spLocks noGrp="1"/>
          </p:cNvSpPr>
          <p:nvPr>
            <p:ph idx="1"/>
          </p:nvPr>
        </p:nvSpPr>
        <p:spPr>
          <a:xfrm>
            <a:off x="457200" y="1600200"/>
            <a:ext cx="8229600" cy="4854388"/>
          </a:xfrm>
        </p:spPr>
        <p:txBody>
          <a:bodyPr>
            <a:normAutofit/>
          </a:bodyPr>
          <a:lstStyle/>
          <a:p>
            <a:r>
              <a:rPr lang="en-US" sz="2300" dirty="0"/>
              <a:t>Charlie - “</a:t>
            </a:r>
            <a:r>
              <a:rPr lang="en-US" sz="2300" i="1" dirty="0"/>
              <a:t>I cheated on my partner because the relationship had become so predictable and I needed some excitement. They never found out and I’m not sure if I should tell them.”</a:t>
            </a:r>
          </a:p>
          <a:p>
            <a:endParaRPr lang="en-US" sz="2300" i="1" dirty="0"/>
          </a:p>
          <a:p>
            <a:r>
              <a:rPr lang="en-US" sz="2300" dirty="0"/>
              <a:t>1 - Come clean and tell your partner the truth.</a:t>
            </a:r>
          </a:p>
          <a:p>
            <a:r>
              <a:rPr lang="en-US" sz="2300" dirty="0"/>
              <a:t>2 - Tell them you’re bored and try to improve your relationship.</a:t>
            </a:r>
          </a:p>
          <a:p>
            <a:r>
              <a:rPr lang="en-US" sz="2300" dirty="0"/>
              <a:t>3 - Do nothing, what they don’t know can’t hurt him.</a:t>
            </a:r>
          </a:p>
          <a:p>
            <a:r>
              <a:rPr lang="en-US" sz="2300" dirty="0"/>
              <a:t>4 - Break up - face it, it’s over.</a:t>
            </a:r>
          </a:p>
        </p:txBody>
      </p:sp>
    </p:spTree>
    <p:extLst>
      <p:ext uri="{BB962C8B-B14F-4D97-AF65-F5344CB8AC3E}">
        <p14:creationId xmlns:p14="http://schemas.microsoft.com/office/powerpoint/2010/main" val="849459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471" y="1385047"/>
            <a:ext cx="9009529" cy="4525963"/>
          </a:xfrm>
        </p:spPr>
        <p:txBody>
          <a:bodyPr>
            <a:noAutofit/>
          </a:bodyPr>
          <a:lstStyle/>
          <a:p>
            <a:r>
              <a:rPr lang="en-US" sz="2300" dirty="0"/>
              <a:t>Amy - “</a:t>
            </a:r>
            <a:r>
              <a:rPr lang="en-US" sz="2300" i="1" dirty="0"/>
              <a:t>My best friend has been starting to date this much older guy, she’s 15 and he’s like 21. She says she likes him because he’s more mature than the boys our age, he buys her stuff and he has a car. I know he’s been asking her to have sex with him. I really have a bad feeling about this guy. I don’t know if I should tell her what I think.”</a:t>
            </a:r>
          </a:p>
          <a:p>
            <a:endParaRPr lang="en-US" i="1" dirty="0"/>
          </a:p>
          <a:p>
            <a:r>
              <a:rPr lang="en-US" sz="2300" dirty="0"/>
              <a:t>1 - Stay out of it, it’s none of your business.</a:t>
            </a:r>
          </a:p>
          <a:p>
            <a:r>
              <a:rPr lang="en-US" sz="2300" dirty="0"/>
              <a:t>2 - You should tell her your concerns about him being so much older than her, she is your best friend.</a:t>
            </a:r>
          </a:p>
          <a:p>
            <a:r>
              <a:rPr lang="en-US" sz="2300" dirty="0"/>
              <a:t>3 - What this guy is doing is illegal! You should tell her parents.</a:t>
            </a:r>
          </a:p>
          <a:p>
            <a:r>
              <a:rPr lang="en-US" sz="2300" dirty="0"/>
              <a:t>4 - Go straight to the guy and ask him what he wants with         	your friend.</a:t>
            </a:r>
          </a:p>
        </p:txBody>
      </p:sp>
      <p:sp>
        <p:nvSpPr>
          <p:cNvPr id="4" name="Title 1"/>
          <p:cNvSpPr>
            <a:spLocks noGrp="1"/>
          </p:cNvSpPr>
          <p:nvPr>
            <p:ph type="title"/>
          </p:nvPr>
        </p:nvSpPr>
        <p:spPr>
          <a:xfrm>
            <a:off x="457200" y="0"/>
            <a:ext cx="8229600" cy="1290918"/>
          </a:xfrm>
        </p:spPr>
        <p:txBody>
          <a:bodyPr/>
          <a:lstStyle/>
          <a:p>
            <a:r>
              <a:rPr lang="en-US" dirty="0"/>
              <a:t>Read &amp; React</a:t>
            </a:r>
          </a:p>
        </p:txBody>
      </p:sp>
    </p:spTree>
    <p:extLst>
      <p:ext uri="{BB962C8B-B14F-4D97-AF65-F5344CB8AC3E}">
        <p14:creationId xmlns:p14="http://schemas.microsoft.com/office/powerpoint/2010/main" val="736281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17812"/>
          </a:xfrm>
        </p:spPr>
        <p:txBody>
          <a:bodyPr/>
          <a:lstStyle/>
          <a:p>
            <a:r>
              <a:rPr lang="en-US" dirty="0"/>
              <a:t>Read &amp; React</a:t>
            </a:r>
          </a:p>
        </p:txBody>
      </p:sp>
      <p:sp>
        <p:nvSpPr>
          <p:cNvPr id="3" name="Content Placeholder 2"/>
          <p:cNvSpPr>
            <a:spLocks noGrp="1"/>
          </p:cNvSpPr>
          <p:nvPr>
            <p:ph idx="1"/>
          </p:nvPr>
        </p:nvSpPr>
        <p:spPr/>
        <p:txBody>
          <a:bodyPr>
            <a:noAutofit/>
          </a:bodyPr>
          <a:lstStyle/>
          <a:p>
            <a:r>
              <a:rPr lang="en-US" sz="2300" dirty="0"/>
              <a:t>Jason - “</a:t>
            </a:r>
            <a:r>
              <a:rPr lang="en-US" sz="2300" i="1" dirty="0"/>
              <a:t>My best friend has been dating this girl Monique and he thinks he is in love with her. But I don’t trust her and I saw her kissing another guy at Prom. I’m not sure if I should tell my friend since he really likes her.”</a:t>
            </a:r>
          </a:p>
          <a:p>
            <a:endParaRPr lang="en-US" sz="2300" i="1" dirty="0"/>
          </a:p>
          <a:p>
            <a:r>
              <a:rPr lang="en-US" sz="2300" dirty="0"/>
              <a:t>1 - Don’t tell, it’s not your business.</a:t>
            </a:r>
          </a:p>
          <a:p>
            <a:r>
              <a:rPr lang="en-US" sz="2300" dirty="0"/>
              <a:t>2 - Definitely tell him, he needs to know she’s playing around.</a:t>
            </a:r>
          </a:p>
          <a:p>
            <a:r>
              <a:rPr lang="en-US" sz="2300" dirty="0"/>
              <a:t>3 - Talk to Monique and demand that she confesses to your friend.</a:t>
            </a:r>
          </a:p>
          <a:p>
            <a:r>
              <a:rPr lang="en-US" sz="2300" dirty="0"/>
              <a:t>4 - Try and hint to your friend without being too direct about it.</a:t>
            </a:r>
          </a:p>
        </p:txBody>
      </p:sp>
    </p:spTree>
    <p:extLst>
      <p:ext uri="{BB962C8B-B14F-4D97-AF65-F5344CB8AC3E}">
        <p14:creationId xmlns:p14="http://schemas.microsoft.com/office/powerpoint/2010/main" val="113102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58153"/>
          </a:xfrm>
        </p:spPr>
        <p:txBody>
          <a:bodyPr/>
          <a:lstStyle/>
          <a:p>
            <a:r>
              <a:rPr lang="en-US"/>
              <a:t>Read &amp; React</a:t>
            </a:r>
            <a:endParaRPr lang="en-US" dirty="0"/>
          </a:p>
        </p:txBody>
      </p:sp>
      <p:sp>
        <p:nvSpPr>
          <p:cNvPr id="3" name="Content Placeholder 2"/>
          <p:cNvSpPr>
            <a:spLocks noGrp="1"/>
          </p:cNvSpPr>
          <p:nvPr>
            <p:ph idx="1"/>
          </p:nvPr>
        </p:nvSpPr>
        <p:spPr>
          <a:xfrm>
            <a:off x="457200" y="1358153"/>
            <a:ext cx="8229600" cy="4684373"/>
          </a:xfrm>
        </p:spPr>
        <p:txBody>
          <a:bodyPr>
            <a:noAutofit/>
          </a:bodyPr>
          <a:lstStyle/>
          <a:p>
            <a:r>
              <a:rPr lang="en-US" sz="1950" dirty="0"/>
              <a:t>Lee - “</a:t>
            </a:r>
            <a:r>
              <a:rPr lang="en-US" sz="1950" i="1" dirty="0"/>
              <a:t>Me and my partner have been together for almost a whole year. We are really in love. Our parents are really strict though, so we don’t get much alone time. Recently someone in my class, who has the hots for me, started texting me. We started texting flirty and intimate things to each other, but we’ve never kissed or anything. Now I’m worried that my partner will find out and get really mad.”</a:t>
            </a:r>
          </a:p>
          <a:p>
            <a:r>
              <a:rPr lang="en-US" sz="1950" dirty="0"/>
              <a:t>1 - Come clean with your partner, you need to be up front with</a:t>
            </a:r>
          </a:p>
          <a:p>
            <a:r>
              <a:rPr lang="ro-RO" sz="1950" dirty="0"/>
              <a:t>      </a:t>
            </a:r>
            <a:r>
              <a:rPr lang="ro-RO" sz="1950" dirty="0" err="1"/>
              <a:t>them</a:t>
            </a:r>
            <a:r>
              <a:rPr lang="ro-RO" sz="1950" dirty="0"/>
              <a:t>.</a:t>
            </a:r>
          </a:p>
          <a:p>
            <a:r>
              <a:rPr lang="ro-RO" sz="1950" dirty="0"/>
              <a:t>2 - Stop </a:t>
            </a:r>
            <a:r>
              <a:rPr lang="ro-RO" sz="1950" dirty="0" err="1"/>
              <a:t>texting</a:t>
            </a:r>
            <a:r>
              <a:rPr lang="ro-RO" sz="1950" dirty="0"/>
              <a:t> </a:t>
            </a:r>
            <a:r>
              <a:rPr lang="ro-RO" sz="1950" dirty="0" err="1"/>
              <a:t>this</a:t>
            </a:r>
            <a:r>
              <a:rPr lang="ro-RO" sz="1950" dirty="0"/>
              <a:t> </a:t>
            </a:r>
            <a:r>
              <a:rPr lang="ro-RO" sz="1950" dirty="0" err="1"/>
              <a:t>other</a:t>
            </a:r>
            <a:r>
              <a:rPr lang="ro-RO" sz="1950" dirty="0"/>
              <a:t> </a:t>
            </a:r>
            <a:r>
              <a:rPr lang="ro-RO" sz="1950" dirty="0" err="1"/>
              <a:t>person</a:t>
            </a:r>
            <a:r>
              <a:rPr lang="ro-RO" sz="1950" dirty="0"/>
              <a:t> but </a:t>
            </a:r>
            <a:r>
              <a:rPr lang="ro-RO" sz="1950" dirty="0" err="1"/>
              <a:t>don’t</a:t>
            </a:r>
            <a:r>
              <a:rPr lang="ro-RO" sz="1950" dirty="0"/>
              <a:t> tell </a:t>
            </a:r>
            <a:r>
              <a:rPr lang="ro-RO" sz="1950" dirty="0" err="1"/>
              <a:t>your</a:t>
            </a:r>
            <a:r>
              <a:rPr lang="ro-RO" sz="1950" dirty="0"/>
              <a:t> </a:t>
            </a:r>
            <a:r>
              <a:rPr lang="ro-RO" sz="1950" dirty="0" err="1"/>
              <a:t>partner</a:t>
            </a:r>
            <a:r>
              <a:rPr lang="ro-RO" sz="1950" dirty="0"/>
              <a:t>. It </a:t>
            </a:r>
            <a:r>
              <a:rPr lang="ro-RO" sz="1950" dirty="0" err="1"/>
              <a:t>will</a:t>
            </a:r>
            <a:r>
              <a:rPr lang="ro-RO" sz="1950" dirty="0"/>
              <a:t> just </a:t>
            </a:r>
            <a:r>
              <a:rPr lang="en-US" sz="1950" dirty="0"/>
              <a:t>upset them.</a:t>
            </a:r>
          </a:p>
          <a:p>
            <a:r>
              <a:rPr lang="en-US" sz="1950" dirty="0"/>
              <a:t>3 - If your partner won’t find out, what’s the harm in flirty texts?</a:t>
            </a:r>
          </a:p>
          <a:p>
            <a:r>
              <a:rPr lang="en-US" sz="1950" dirty="0"/>
              <a:t>4 - Your partner’s not giving you what you need, you should tell</a:t>
            </a:r>
          </a:p>
          <a:p>
            <a:r>
              <a:rPr lang="en-US" sz="1950" dirty="0"/>
              <a:t>      them you need more or else you’re going to move on.</a:t>
            </a:r>
          </a:p>
        </p:txBody>
      </p:sp>
    </p:spTree>
    <p:extLst>
      <p:ext uri="{BB962C8B-B14F-4D97-AF65-F5344CB8AC3E}">
        <p14:creationId xmlns:p14="http://schemas.microsoft.com/office/powerpoint/2010/main" val="88555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
            <a:ext cx="8229600" cy="1600200"/>
          </a:xfrm>
        </p:spPr>
        <p:txBody>
          <a:bodyPr/>
          <a:lstStyle/>
          <a:p>
            <a:r>
              <a:rPr lang="en-US" dirty="0"/>
              <a:t>Take the Quiz</a:t>
            </a:r>
          </a:p>
        </p:txBody>
      </p:sp>
      <p:sp>
        <p:nvSpPr>
          <p:cNvPr id="3" name="Content Placeholder 2"/>
          <p:cNvSpPr>
            <a:spLocks noGrp="1"/>
          </p:cNvSpPr>
          <p:nvPr>
            <p:ph idx="1"/>
          </p:nvPr>
        </p:nvSpPr>
        <p:spPr>
          <a:xfrm>
            <a:off x="457200" y="2151528"/>
            <a:ext cx="8229600" cy="3899647"/>
          </a:xfrm>
        </p:spPr>
        <p:txBody>
          <a:bodyPr>
            <a:normAutofit fontScale="92500" lnSpcReduction="10000"/>
          </a:bodyPr>
          <a:lstStyle/>
          <a:p>
            <a:r>
              <a:rPr lang="en-US" sz="3200" dirty="0"/>
              <a:t>Everyone deserves to be in a safe and healthy relationship. </a:t>
            </a:r>
          </a:p>
          <a:p>
            <a:r>
              <a:rPr lang="en-US" sz="3200" dirty="0"/>
              <a:t>Do you know if your relationship is healthy? </a:t>
            </a:r>
          </a:p>
          <a:p>
            <a:r>
              <a:rPr lang="en-US" sz="3200" dirty="0"/>
              <a:t>Answer yes or no to the following questions to find out.</a:t>
            </a:r>
            <a:endParaRPr lang="en-US" sz="3200" dirty="0">
              <a:solidFill>
                <a:schemeClr val="tx2"/>
              </a:solidFill>
              <a:latin typeface="+mn-lt"/>
              <a:hlinkClick r:id="rId3"/>
            </a:endParaRPr>
          </a:p>
          <a:p>
            <a:endParaRPr lang="en-US" sz="3200" dirty="0">
              <a:solidFill>
                <a:schemeClr val="tx2"/>
              </a:solidFill>
              <a:latin typeface="+mn-lt"/>
              <a:hlinkClick r:id="rId3"/>
            </a:endParaRPr>
          </a:p>
          <a:p>
            <a:r>
              <a:rPr lang="en-US" sz="3200" dirty="0">
                <a:solidFill>
                  <a:schemeClr val="tx2"/>
                </a:solidFill>
                <a:latin typeface="+mn-lt"/>
                <a:hlinkClick r:id="rId3"/>
              </a:rPr>
              <a:t>www.tinyurl.com/quizrelationship</a:t>
            </a:r>
            <a:endParaRPr lang="en-US" sz="3200" dirty="0">
              <a:solidFill>
                <a:schemeClr val="tx2"/>
              </a:solidFill>
              <a:latin typeface="+mn-lt"/>
            </a:endParaRPr>
          </a:p>
          <a:p>
            <a:endParaRPr lang="en-US" sz="3200" dirty="0">
              <a:solidFill>
                <a:schemeClr val="tx2"/>
              </a:solidFill>
              <a:latin typeface="+mn-lt"/>
            </a:endParaRPr>
          </a:p>
        </p:txBody>
      </p:sp>
    </p:spTree>
    <p:extLst>
      <p:ext uri="{BB962C8B-B14F-4D97-AF65-F5344CB8AC3E}">
        <p14:creationId xmlns:p14="http://schemas.microsoft.com/office/powerpoint/2010/main" val="69514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 Culture Relationships</a:t>
            </a:r>
          </a:p>
        </p:txBody>
      </p:sp>
      <p:sp>
        <p:nvSpPr>
          <p:cNvPr id="3" name="Content Placeholder 2"/>
          <p:cNvSpPr>
            <a:spLocks noGrp="1"/>
          </p:cNvSpPr>
          <p:nvPr>
            <p:ph idx="1"/>
          </p:nvPr>
        </p:nvSpPr>
        <p:spPr>
          <a:xfrm>
            <a:off x="457200" y="2507314"/>
            <a:ext cx="8229600" cy="3618849"/>
          </a:xfrm>
        </p:spPr>
        <p:txBody>
          <a:bodyPr>
            <a:normAutofit/>
          </a:bodyPr>
          <a:lstStyle/>
          <a:p>
            <a:r>
              <a:rPr lang="en-US" sz="3600" dirty="0"/>
              <a:t>Name a fictional, or pop culture couple who have a healthy relationship, or unhealthy relationship. </a:t>
            </a:r>
          </a:p>
          <a:p>
            <a:r>
              <a:rPr lang="en-US" sz="3600" dirty="0"/>
              <a:t>How do you know this?</a:t>
            </a:r>
          </a:p>
        </p:txBody>
      </p:sp>
    </p:spTree>
    <p:extLst>
      <p:ext uri="{BB962C8B-B14F-4D97-AF65-F5344CB8AC3E}">
        <p14:creationId xmlns:p14="http://schemas.microsoft.com/office/powerpoint/2010/main" val="329504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173360"/>
          </a:xfrm>
        </p:spPr>
        <p:txBody>
          <a:bodyPr/>
          <a:lstStyle/>
          <a:p>
            <a:r>
              <a:rPr lang="en-US" dirty="0"/>
              <a:t>What types of relationships do you have in your life?</a:t>
            </a:r>
          </a:p>
        </p:txBody>
      </p:sp>
    </p:spTree>
    <p:extLst>
      <p:ext uri="{BB962C8B-B14F-4D97-AF65-F5344CB8AC3E}">
        <p14:creationId xmlns:p14="http://schemas.microsoft.com/office/powerpoint/2010/main" val="1160480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519765"/>
          </a:xfrm>
        </p:spPr>
        <p:txBody>
          <a:bodyPr/>
          <a:lstStyle/>
          <a:p>
            <a:r>
              <a:rPr lang="en-US" dirty="0"/>
              <a:t>Who are the people in your life that make you feel good about being yourself and why?</a:t>
            </a:r>
          </a:p>
        </p:txBody>
      </p:sp>
    </p:spTree>
    <p:extLst>
      <p:ext uri="{BB962C8B-B14F-4D97-AF65-F5344CB8AC3E}">
        <p14:creationId xmlns:p14="http://schemas.microsoft.com/office/powerpoint/2010/main" val="277743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090882"/>
          </a:xfrm>
        </p:spPr>
        <p:txBody>
          <a:bodyPr/>
          <a:lstStyle/>
          <a:p>
            <a:r>
              <a:rPr lang="en-US" dirty="0"/>
              <a:t>What are the characteristics or qualities you look for in a friend?</a:t>
            </a:r>
          </a:p>
        </p:txBody>
      </p:sp>
    </p:spTree>
    <p:extLst>
      <p:ext uri="{BB962C8B-B14F-4D97-AF65-F5344CB8AC3E}">
        <p14:creationId xmlns:p14="http://schemas.microsoft.com/office/powerpoint/2010/main" val="101695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975414"/>
          </a:xfrm>
        </p:spPr>
        <p:txBody>
          <a:bodyPr/>
          <a:lstStyle/>
          <a:p>
            <a:r>
              <a:rPr lang="en-US" dirty="0"/>
              <a:t>Does it matter if that friend is a guy or a girl?</a:t>
            </a:r>
          </a:p>
        </p:txBody>
      </p:sp>
    </p:spTree>
    <p:extLst>
      <p:ext uri="{BB962C8B-B14F-4D97-AF65-F5344CB8AC3E}">
        <p14:creationId xmlns:p14="http://schemas.microsoft.com/office/powerpoint/2010/main" val="3786479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68224"/>
          </a:xfrm>
        </p:spPr>
        <p:txBody>
          <a:bodyPr/>
          <a:lstStyle/>
          <a:p>
            <a:r>
              <a:rPr lang="en-US" dirty="0"/>
              <a:t>Should you look for the same qualities in a boyfriend or girlfriend as in a friend?</a:t>
            </a:r>
          </a:p>
        </p:txBody>
      </p:sp>
    </p:spTree>
    <p:extLst>
      <p:ext uri="{BB962C8B-B14F-4D97-AF65-F5344CB8AC3E}">
        <p14:creationId xmlns:p14="http://schemas.microsoft.com/office/powerpoint/2010/main" val="2672707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925927"/>
          </a:xfrm>
        </p:spPr>
        <p:txBody>
          <a:bodyPr/>
          <a:lstStyle/>
          <a:p>
            <a:r>
              <a:rPr lang="en-US" dirty="0"/>
              <a:t>How should you treat a boyfriend or girlfriend?</a:t>
            </a:r>
          </a:p>
        </p:txBody>
      </p:sp>
    </p:spTree>
    <p:extLst>
      <p:ext uri="{BB962C8B-B14F-4D97-AF65-F5344CB8AC3E}">
        <p14:creationId xmlns:p14="http://schemas.microsoft.com/office/powerpoint/2010/main" val="32164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4486773"/>
          </a:xfrm>
        </p:spPr>
        <p:txBody>
          <a:bodyPr/>
          <a:lstStyle/>
          <a:p>
            <a:r>
              <a:rPr lang="en-US" dirty="0"/>
              <a:t>How do you want to be treated by a girlfriend or boyfriend?</a:t>
            </a:r>
          </a:p>
        </p:txBody>
      </p:sp>
    </p:spTree>
    <p:extLst>
      <p:ext uri="{BB962C8B-B14F-4D97-AF65-F5344CB8AC3E}">
        <p14:creationId xmlns:p14="http://schemas.microsoft.com/office/powerpoint/2010/main" val="2656100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4541</TotalTime>
  <Words>822</Words>
  <Application>Microsoft Office PowerPoint</Application>
  <PresentationFormat>On-screen Show (4:3)</PresentationFormat>
  <Paragraphs>62</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Courier New</vt:lpstr>
      <vt:lpstr>Palatino Linotype</vt:lpstr>
      <vt:lpstr>Executive</vt:lpstr>
      <vt:lpstr>Healthy Relationships</vt:lpstr>
      <vt:lpstr>Pop Culture Relationships</vt:lpstr>
      <vt:lpstr>What types of relationships do you have in your life?</vt:lpstr>
      <vt:lpstr>Who are the people in your life that make you feel good about being yourself and why?</vt:lpstr>
      <vt:lpstr>What are the characteristics or qualities you look for in a friend?</vt:lpstr>
      <vt:lpstr>Does it matter if that friend is a guy or a girl?</vt:lpstr>
      <vt:lpstr>Should you look for the same qualities in a boyfriend or girlfriend as in a friend?</vt:lpstr>
      <vt:lpstr>How should you treat a boyfriend or girlfriend?</vt:lpstr>
      <vt:lpstr>How do you want to be treated by a girlfriend or boyfriend?</vt:lpstr>
      <vt:lpstr>Can you choose how you want to be treated in a dating relationship?</vt:lpstr>
      <vt:lpstr>When I  someone in a healthy relationship, I see them doing things like…</vt:lpstr>
      <vt:lpstr>When I  someone in a healthy relationship, I hear them saying things like…</vt:lpstr>
      <vt:lpstr>When someone is in a healthy relationship, they usually  feel like…..</vt:lpstr>
      <vt:lpstr>When I hear or see someone in an unhealthy relationship, I see or hear them doing things like…</vt:lpstr>
      <vt:lpstr>Read &amp; React</vt:lpstr>
      <vt:lpstr>Read &amp; React</vt:lpstr>
      <vt:lpstr>Read &amp; React</vt:lpstr>
      <vt:lpstr>Read &amp; React</vt:lpstr>
      <vt:lpstr>Take the Quiz</vt:lpstr>
    </vt:vector>
  </TitlesOfParts>
  <Company>District 203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 Culture Relationships</dc:title>
  <dc:creator>New Trier High School</dc:creator>
  <cp:lastModifiedBy>Kristy T. Liercke</cp:lastModifiedBy>
  <cp:revision>10</cp:revision>
  <dcterms:created xsi:type="dcterms:W3CDTF">2014-12-12T14:11:57Z</dcterms:created>
  <dcterms:modified xsi:type="dcterms:W3CDTF">2018-05-30T17:47:25Z</dcterms:modified>
</cp:coreProperties>
</file>