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1524000" y="83391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posting pictures on social media 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try to make myself “look good”.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549215" y="3593412"/>
            <a:ext cx="1109357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Always				       Sometimes				Never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Shape 86"/>
          <p:cNvCxnSpPr/>
          <p:nvPr/>
        </p:nvCxnSpPr>
        <p:spPr>
          <a:xfrm>
            <a:off x="2093344" y="3821501"/>
            <a:ext cx="309975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Shape 87"/>
          <p:cNvCxnSpPr/>
          <p:nvPr/>
        </p:nvCxnSpPr>
        <p:spPr>
          <a:xfrm>
            <a:off x="6754483" y="3812874"/>
            <a:ext cx="340743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1524000" y="83391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at our school care about their image.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x="595223" y="3602038"/>
            <a:ext cx="1104181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									Disagree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Shape 94"/>
          <p:cNvCxnSpPr/>
          <p:nvPr/>
        </p:nvCxnSpPr>
        <p:spPr>
          <a:xfrm flipH="1" rot="10800000">
            <a:off x="2311879" y="3830128"/>
            <a:ext cx="7289321" cy="862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1524000" y="83391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Selfies and other flattering photos 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myself boost my self-confidence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595223" y="3602038"/>
            <a:ext cx="1104181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									Disagree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1" name="Shape 101"/>
          <p:cNvCxnSpPr/>
          <p:nvPr/>
        </p:nvCxnSpPr>
        <p:spPr>
          <a:xfrm flipH="1" rot="10800000">
            <a:off x="2311879" y="3830128"/>
            <a:ext cx="7289321" cy="862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ctrTitle"/>
          </p:nvPr>
        </p:nvSpPr>
        <p:spPr>
          <a:xfrm>
            <a:off x="1524000" y="83391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Boys and girls are equally affected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it comes to body image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idx="1" type="subTitle"/>
          </p:nvPr>
        </p:nvSpPr>
        <p:spPr>
          <a:xfrm>
            <a:off x="595223" y="3602038"/>
            <a:ext cx="1104181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									Disagree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Shape 108"/>
          <p:cNvCxnSpPr/>
          <p:nvPr/>
        </p:nvCxnSpPr>
        <p:spPr>
          <a:xfrm flipH="1" rot="10800000">
            <a:off x="2311879" y="3830128"/>
            <a:ext cx="7289321" cy="862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ctrTitle"/>
          </p:nvPr>
        </p:nvSpPr>
        <p:spPr>
          <a:xfrm>
            <a:off x="1524000" y="1394635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factors have influenced 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way I feel about my body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/>
          <p:nvPr>
            <p:ph idx="1" type="subTitle"/>
          </p:nvPr>
        </p:nvSpPr>
        <p:spPr>
          <a:xfrm>
            <a:off x="549215" y="3955721"/>
            <a:ext cx="1109357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1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(Write your ideas anywhere on this paper)</a:t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ctrTitle"/>
          </p:nvPr>
        </p:nvSpPr>
        <p:spPr>
          <a:xfrm>
            <a:off x="1524000" y="1558537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some ideas to improve my self-esteem and create a more positive body image.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/>
          <p:nvPr>
            <p:ph idx="1" type="subTitle"/>
          </p:nvPr>
        </p:nvSpPr>
        <p:spPr>
          <a:xfrm>
            <a:off x="549215" y="4102370"/>
            <a:ext cx="1109357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1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(Write your ideas anywhere on this paper)</a:t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