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12192000"/>
  <p:notesSz cx="6858000" cy="9144000"/>
  <p:embeddedFontLst>
    <p:embeddedFont>
      <p:font typeface="Cabin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font" Target="fonts/Cabin-italic.fntdata"/><Relationship Id="rId10" Type="http://schemas.openxmlformats.org/officeDocument/2006/relationships/font" Target="fonts/Cabin-bold.fntdata"/><Relationship Id="rId12" Type="http://schemas.openxmlformats.org/officeDocument/2006/relationships/font" Target="fonts/Cabin-boldItalic.fntdata"/><Relationship Id="rId9" Type="http://schemas.openxmlformats.org/officeDocument/2006/relationships/font" Target="fonts/Cabin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Shape 9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Shape 9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Shape 10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Shape 11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showMasterSp="0" type="title">
  <p:cSld name="TITLE">
    <p:bg>
      <p:bgPr>
        <a:solidFill>
          <a:schemeClr val="accent1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 title="scalloped circle"/>
          <p:cNvSpPr/>
          <p:nvPr/>
        </p:nvSpPr>
        <p:spPr>
          <a:xfrm>
            <a:off x="3557016" y="630936"/>
            <a:ext cx="5235575" cy="5229225"/>
          </a:xfrm>
          <a:custGeom>
            <a:pathLst>
              <a:path extrusionOk="0" h="3294" w="3298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</p:sp>
      <p:sp>
        <p:nvSpPr>
          <p:cNvPr id="15" name="Shape 15"/>
          <p:cNvSpPr txBox="1"/>
          <p:nvPr>
            <p:ph type="ctrTitle"/>
          </p:nvPr>
        </p:nvSpPr>
        <p:spPr>
          <a:xfrm>
            <a:off x="1078523" y="1098388"/>
            <a:ext cx="10318418" cy="43949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0"/>
              <a:buFont typeface="Impact"/>
              <a:buNone/>
              <a:defRPr b="0" i="0" sz="10000" u="none" cap="none" strike="noStrik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6" name="Shape 16"/>
          <p:cNvSpPr txBox="1"/>
          <p:nvPr>
            <p:ph idx="1" type="subTitle"/>
          </p:nvPr>
        </p:nvSpPr>
        <p:spPr>
          <a:xfrm>
            <a:off x="2215045" y="5979196"/>
            <a:ext cx="8045373" cy="7422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bin"/>
              <a:buNone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abin"/>
              <a:buNone/>
              <a:defRPr b="0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abin"/>
              <a:buNone/>
              <a:defRPr b="0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abin"/>
              <a:buNone/>
              <a:defRPr b="0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0" type="dt"/>
          </p:nvPr>
        </p:nvSpPr>
        <p:spPr>
          <a:xfrm>
            <a:off x="1078523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5E04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1" type="ftr"/>
          </p:nvPr>
        </p:nvSpPr>
        <p:spPr>
          <a:xfrm>
            <a:off x="4180332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5E04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9067218" y="6375679"/>
            <a:ext cx="2329723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5E04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5E04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5E04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5E04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5E04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5E04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5E04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5E04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5E04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0" name="Shape 20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  <a:defRPr b="0" i="0" sz="5100" u="none" cap="none" strike="noStrik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1" name="Shape 81"/>
          <p:cNvSpPr txBox="1"/>
          <p:nvPr>
            <p:ph idx="1" type="body"/>
          </p:nvPr>
        </p:nvSpPr>
        <p:spPr>
          <a:xfrm rot="5400000">
            <a:off x="4544043" y="-1006365"/>
            <a:ext cx="3593591" cy="101783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55600" lvl="0" marL="457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42900" lvl="1" marL="914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bin"/>
              <a:buChar char="–"/>
              <a:defRPr b="0" i="0" sz="18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30200" lvl="2" marL="1371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17500" lvl="3" marL="1828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17500" lvl="4" marL="22860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17500" lvl="5" marL="2743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17500" lvl="6" marL="3200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17500" lvl="7" marL="3657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17500" lvl="8" marL="4114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2" name="Shape 82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3" name="Shape 83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4" name="Shape 84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type="title"/>
          </p:nvPr>
        </p:nvSpPr>
        <p:spPr>
          <a:xfrm rot="5400000">
            <a:off x="8012185" y="2436522"/>
            <a:ext cx="5600404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  <a:defRPr b="0" i="0" sz="5100" u="none" cap="none" strike="noStrik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7" name="Shape 87"/>
          <p:cNvSpPr txBox="1"/>
          <p:nvPr>
            <p:ph idx="1" type="body"/>
          </p:nvPr>
        </p:nvSpPr>
        <p:spPr>
          <a:xfrm rot="5400000">
            <a:off x="2653390" y="-1013705"/>
            <a:ext cx="5600405" cy="83925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55600" lvl="0" marL="457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42900" lvl="1" marL="914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bin"/>
              <a:buChar char="–"/>
              <a:defRPr b="0" i="0" sz="18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30200" lvl="2" marL="1371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17500" lvl="3" marL="1828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17500" lvl="4" marL="22860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17500" lvl="5" marL="2743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17500" lvl="6" marL="3200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17500" lvl="7" marL="3657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17500" lvl="8" marL="4114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8" name="Shape 88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9" name="Shape 89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90" name="Shape 90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  <a:defRPr b="0" i="0" sz="5100" u="none" cap="none" strike="noStrik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55600" lvl="0" marL="457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42900" lvl="1" marL="914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bin"/>
              <a:buChar char="–"/>
              <a:defRPr b="0" i="0" sz="18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30200" lvl="2" marL="1371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17500" lvl="3" marL="1828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17500" lvl="4" marL="22860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17500" lvl="5" marL="2743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17500" lvl="6" marL="3200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17500" lvl="7" marL="3657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17500" lvl="8" marL="4114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showMasterSp="0" type="secHead">
  <p:cSld name="SECTION_HEADER">
    <p:bg>
      <p:bgPr>
        <a:solidFill>
          <a:schemeClr val="dk2"/>
        </a:solidFill>
      </p:bgPr>
    </p:bg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type="title"/>
          </p:nvPr>
        </p:nvSpPr>
        <p:spPr>
          <a:xfrm>
            <a:off x="3242929" y="1073888"/>
            <a:ext cx="8187071" cy="406462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400"/>
              <a:buFont typeface="Impact"/>
              <a:buNone/>
              <a:defRPr b="0" i="0" sz="8400" u="none" cap="none" strike="noStrike">
                <a:solidFill>
                  <a:schemeClr val="lt2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9" name="Shape 29"/>
          <p:cNvSpPr txBox="1"/>
          <p:nvPr>
            <p:ph idx="1" type="body"/>
          </p:nvPr>
        </p:nvSpPr>
        <p:spPr>
          <a:xfrm>
            <a:off x="3242930" y="5159781"/>
            <a:ext cx="7017488" cy="9511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28600" lvl="1" marL="914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Cabin"/>
              <a:buNone/>
              <a:defRPr b="0" i="0" sz="20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28600" lvl="2" marL="1371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228600" lvl="3" marL="1828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Cabin"/>
              <a:buNone/>
              <a:defRPr b="0" i="0" sz="16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28600" lvl="4" marL="22860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228600" lvl="5" marL="2743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Cabin"/>
              <a:buNone/>
              <a:defRPr b="0" i="0" sz="16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28600" lvl="6" marL="3200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28600" lvl="7" marL="3657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Cabin"/>
              <a:buNone/>
              <a:defRPr b="0" i="0" sz="16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228600" lvl="8" marL="4114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0" type="dt"/>
          </p:nvPr>
        </p:nvSpPr>
        <p:spPr>
          <a:xfrm>
            <a:off x="3236546" y="6375679"/>
            <a:ext cx="1493947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1" type="ftr"/>
          </p:nvPr>
        </p:nvSpPr>
        <p:spPr>
          <a:xfrm>
            <a:off x="5279064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9942434" y="6375679"/>
            <a:ext cx="1487566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33" name="Shape 33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34" name="Shape 34" title="left scallop shape"/>
            <p:cNvSpPr/>
            <p:nvPr/>
          </p:nvSpPr>
          <p:spPr>
            <a:xfrm>
              <a:off x="0" y="0"/>
              <a:ext cx="2814638" cy="6858000"/>
            </a:xfrm>
            <a:custGeom>
              <a:pathLst>
                <a:path extrusionOk="0" h="4320" w="1773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</p:sp>
        <p:sp>
          <p:nvSpPr>
            <p:cNvPr id="35" name="Shape 35" title="left scallop inline"/>
            <p:cNvSpPr/>
            <p:nvPr/>
          </p:nvSpPr>
          <p:spPr>
            <a:xfrm>
              <a:off x="874382" y="0"/>
              <a:ext cx="1646238" cy="6858000"/>
            </a:xfrm>
            <a:custGeom>
              <a:pathLst>
                <a:path extrusionOk="0" h="4320" w="1037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  <a:defRPr b="0" i="0" sz="5100" u="none" cap="none" strike="noStrik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x="1257300" y="2286000"/>
            <a:ext cx="4800600" cy="361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55600" lvl="0" marL="457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42900" lvl="1" marL="914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bin"/>
              <a:buChar char="–"/>
              <a:defRPr b="0" i="0" sz="18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30200" lvl="2" marL="1371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17500" lvl="3" marL="1828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17500" lvl="4" marL="22860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17500" lvl="5" marL="2743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17500" lvl="6" marL="3200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17500" lvl="7" marL="3657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17500" lvl="8" marL="4114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6647796" y="2286000"/>
            <a:ext cx="4800600" cy="361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55600" lvl="0" marL="457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42900" lvl="1" marL="914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bin"/>
              <a:buChar char="–"/>
              <a:defRPr b="0" i="0" sz="18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30200" lvl="2" marL="1371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17500" lvl="3" marL="1828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17500" lvl="4" marL="22860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17500" lvl="5" marL="2743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17500" lvl="6" marL="3200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17500" lvl="7" marL="3657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17500" lvl="8" marL="4114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type="title"/>
          </p:nvPr>
        </p:nvSpPr>
        <p:spPr>
          <a:xfrm>
            <a:off x="1252728" y="381000"/>
            <a:ext cx="10172700" cy="1493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  <a:defRPr b="0" i="0" sz="5100" u="none" cap="none" strike="noStrik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x="1251678" y="2199633"/>
            <a:ext cx="4800600" cy="63252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None/>
              <a:defRPr b="1" i="0" sz="19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28600" lvl="1" marL="914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Cabin"/>
              <a:buNone/>
              <a:defRPr b="1" i="0" sz="19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28600" lvl="2" marL="1371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b="1" i="0" sz="18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228600" lvl="3" marL="1828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abin"/>
              <a:buNone/>
              <a:defRPr b="1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28600" lvl="4" marL="22860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228600" lvl="5" marL="2743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abin"/>
              <a:buNone/>
              <a:defRPr b="1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28600" lvl="6" marL="3200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28600" lvl="7" marL="3657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abin"/>
              <a:buNone/>
              <a:defRPr b="1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228600" lvl="8" marL="4114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2" type="body"/>
          </p:nvPr>
        </p:nvSpPr>
        <p:spPr>
          <a:xfrm>
            <a:off x="1257300" y="2909102"/>
            <a:ext cx="4800600" cy="29963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55600" lvl="0" marL="457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42900" lvl="1" marL="914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bin"/>
              <a:buChar char="–"/>
              <a:defRPr b="0" i="0" sz="18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30200" lvl="2" marL="1371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17500" lvl="3" marL="1828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17500" lvl="4" marL="22860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17500" lvl="5" marL="2743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17500" lvl="6" marL="3200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17500" lvl="7" marL="3657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17500" lvl="8" marL="4114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3" type="body"/>
          </p:nvPr>
        </p:nvSpPr>
        <p:spPr>
          <a:xfrm>
            <a:off x="6633864" y="2199633"/>
            <a:ext cx="4800600" cy="63252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None/>
              <a:defRPr b="1" i="0" sz="19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28600" lvl="1" marL="914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Cabin"/>
              <a:buNone/>
              <a:defRPr b="1" i="0" sz="19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28600" lvl="2" marL="1371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b="1" i="0" sz="18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228600" lvl="3" marL="1828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abin"/>
              <a:buNone/>
              <a:defRPr b="1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28600" lvl="4" marL="22860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228600" lvl="5" marL="2743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abin"/>
              <a:buNone/>
              <a:defRPr b="1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28600" lvl="6" marL="3200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28600" lvl="7" marL="3657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abin"/>
              <a:buNone/>
              <a:defRPr b="1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228600" lvl="8" marL="4114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4" type="body"/>
          </p:nvPr>
        </p:nvSpPr>
        <p:spPr>
          <a:xfrm>
            <a:off x="6633864" y="2909102"/>
            <a:ext cx="4800600" cy="29963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55600" lvl="0" marL="457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42900" lvl="1" marL="914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bin"/>
              <a:buChar char="–"/>
              <a:defRPr b="0" i="0" sz="18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30200" lvl="2" marL="1371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17500" lvl="3" marL="1828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17500" lvl="4" marL="22860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17500" lvl="5" marL="2743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17500" lvl="6" marL="3200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17500" lvl="7" marL="3657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17500" lvl="8" marL="4114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  <a:defRPr b="0" i="0" sz="5100" u="none" cap="none" strike="noStrik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4" name="Shape 54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showMasterSp="0" type="objTx">
  <p:cSld name="OBJECT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 title="right scallop background shape"/>
          <p:cNvSpPr/>
          <p:nvPr/>
        </p:nvSpPr>
        <p:spPr>
          <a:xfrm>
            <a:off x="7389812" y="0"/>
            <a:ext cx="4802188" cy="6858000"/>
          </a:xfrm>
          <a:custGeom>
            <a:pathLst>
              <a:path extrusionOk="0" h="4320" w="3025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</p:sp>
      <p:sp>
        <p:nvSpPr>
          <p:cNvPr id="63" name="Shape 63"/>
          <p:cNvSpPr txBox="1"/>
          <p:nvPr>
            <p:ph type="title"/>
          </p:nvPr>
        </p:nvSpPr>
        <p:spPr>
          <a:xfrm>
            <a:off x="8337884" y="457199"/>
            <a:ext cx="3092115" cy="119667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Cabin"/>
              <a:buNone/>
              <a:defRPr b="1" i="0" sz="19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765051" y="920377"/>
            <a:ext cx="6158418" cy="49851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406400" lvl="1" marL="914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Cabin"/>
              <a:buChar char="–"/>
              <a:defRPr b="0" i="0" sz="28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81000" lvl="2" marL="1371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55600" lvl="3" marL="1828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bin"/>
              <a:buChar char="–"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55600" lvl="4" marL="22860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55600" lvl="5" marL="2743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bin"/>
              <a:buChar char="–"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55600" lvl="6" marL="3200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55600" lvl="7" marL="3657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bin"/>
              <a:buChar char="–"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55600" lvl="8" marL="4114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2" type="body"/>
          </p:nvPr>
        </p:nvSpPr>
        <p:spPr>
          <a:xfrm>
            <a:off x="8337885" y="1741336"/>
            <a:ext cx="3092115" cy="4164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28600" lvl="1" marL="914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28600" lvl="2" marL="1371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228600" lvl="3" marL="1828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Cabin"/>
              <a:buNone/>
              <a:defRPr b="0" i="0" sz="1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28600" lvl="4" marL="22860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228600" lvl="5" marL="2743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Cabin"/>
              <a:buNone/>
              <a:defRPr b="0" i="0" sz="1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28600" lvl="6" marL="3200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28600" lvl="7" marL="3657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Cabin"/>
              <a:buNone/>
              <a:defRPr b="0" i="0" sz="1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228600" lvl="8" marL="4114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0" type="dt"/>
          </p:nvPr>
        </p:nvSpPr>
        <p:spPr>
          <a:xfrm>
            <a:off x="765051" y="6375679"/>
            <a:ext cx="1233355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1" type="ftr"/>
          </p:nvPr>
        </p:nvSpPr>
        <p:spPr>
          <a:xfrm>
            <a:off x="2103620" y="6375679"/>
            <a:ext cx="348217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8" name="Shape 68"/>
          <p:cNvSpPr txBox="1"/>
          <p:nvPr>
            <p:ph idx="12" type="sldNum"/>
          </p:nvPr>
        </p:nvSpPr>
        <p:spPr>
          <a:xfrm>
            <a:off x="5691014" y="6375679"/>
            <a:ext cx="1232456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9" name="Shape 69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extLst>
    <p:ext uri="{DCECCB84-F9BA-43D5-87BE-67443E8EF086}">
      <p15:sldGuideLst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showMasterSp="0" type="picTx">
  <p:cSld name="PICTURE_WITH_CAPTIO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idx="2" type="pic"/>
          </p:nvPr>
        </p:nvSpPr>
        <p:spPr>
          <a:xfrm>
            <a:off x="283464" y="0"/>
            <a:ext cx="7355585" cy="6857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Cabin"/>
              <a:buNone/>
              <a:defRPr b="0" i="0" sz="28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bin"/>
              <a:buNone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bin"/>
              <a:buNone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bin"/>
              <a:buNone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2" name="Shape 72" title="right scallop background shape"/>
          <p:cNvSpPr/>
          <p:nvPr/>
        </p:nvSpPr>
        <p:spPr>
          <a:xfrm>
            <a:off x="7389812" y="0"/>
            <a:ext cx="4802188" cy="6858000"/>
          </a:xfrm>
          <a:custGeom>
            <a:pathLst>
              <a:path extrusionOk="0" h="4320" w="3025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</p:sp>
      <p:sp>
        <p:nvSpPr>
          <p:cNvPr id="73" name="Shape 73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Shape 74"/>
          <p:cNvSpPr txBox="1"/>
          <p:nvPr>
            <p:ph type="title"/>
          </p:nvPr>
        </p:nvSpPr>
        <p:spPr>
          <a:xfrm>
            <a:off x="8337883" y="457200"/>
            <a:ext cx="3092117" cy="119667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Cabin"/>
              <a:buNone/>
              <a:defRPr b="1" i="0" sz="19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8337883" y="1741336"/>
            <a:ext cx="3092117" cy="4164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28600" lvl="1" marL="914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28600" lvl="2" marL="1371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228600" lvl="3" marL="1828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Cabin"/>
              <a:buNone/>
              <a:defRPr b="0" i="0" sz="1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28600" lvl="4" marL="22860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228600" lvl="5" marL="2743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Cabin"/>
              <a:buNone/>
              <a:defRPr b="0" i="0" sz="1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28600" lvl="6" marL="3200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28600" lvl="7" marL="3657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Cabin"/>
              <a:buNone/>
              <a:defRPr b="0" i="0" sz="1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228600" lvl="8" marL="4114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6" name="Shape 76"/>
          <p:cNvSpPr txBox="1"/>
          <p:nvPr>
            <p:ph idx="10" type="dt"/>
          </p:nvPr>
        </p:nvSpPr>
        <p:spPr>
          <a:xfrm>
            <a:off x="765950" y="6375679"/>
            <a:ext cx="1232456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1" type="ftr"/>
          </p:nvPr>
        </p:nvSpPr>
        <p:spPr>
          <a:xfrm>
            <a:off x="2103621" y="6375679"/>
            <a:ext cx="3482178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2" type="sldNum"/>
          </p:nvPr>
        </p:nvSpPr>
        <p:spPr>
          <a:xfrm>
            <a:off x="5687568" y="6375679"/>
            <a:ext cx="123444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  <a:defRPr b="0" i="0" sz="5100" u="none" cap="none" strike="noStrik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55600" lvl="0" marL="457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42900" lvl="1" marL="914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bin"/>
              <a:buChar char="–"/>
              <a:defRPr b="0" i="0" sz="18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30200" lvl="2" marL="1371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17500" lvl="3" marL="1828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17500" lvl="4" marL="22860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17500" lvl="5" marL="2743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17500" lvl="6" marL="3200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17500" lvl="7" marL="3657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17500" lvl="8" marL="4114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" name="Shape 11" title="Left scallop edge"/>
          <p:cNvSpPr/>
          <p:nvPr/>
        </p:nvSpPr>
        <p:spPr>
          <a:xfrm>
            <a:off x="0" y="0"/>
            <a:ext cx="885825" cy="6858000"/>
          </a:xfrm>
          <a:custGeom>
            <a:pathLst>
              <a:path extrusionOk="0" h="4320" w="558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</p:sp>
      <p:sp>
        <p:nvSpPr>
          <p:cNvPr id="12" name="Shape 12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type="ctrTitle"/>
          </p:nvPr>
        </p:nvSpPr>
        <p:spPr>
          <a:xfrm>
            <a:off x="1078523" y="1098388"/>
            <a:ext cx="10318418" cy="43949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0"/>
              <a:buFont typeface="Impact"/>
              <a:buNone/>
            </a:pPr>
            <a:r>
              <a:rPr b="0" i="0" lang="en-US" sz="10000" u="none" cap="none" strike="noStrik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BODY BIOGRAPHY</a:t>
            </a:r>
            <a:endParaRPr b="0" i="0" sz="10000" u="none" cap="none" strike="noStrike">
              <a:solidFill>
                <a:schemeClr val="dk2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b="0" i="0" lang="en-US" sz="5100" u="none" cap="none" strike="noStrik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YOUR BODY IS SPECIFICALLY DESIGNED FOR YOU!</a:t>
            </a:r>
            <a:endParaRPr b="0" i="0" sz="5100" u="none" cap="none" strike="noStrike">
              <a:solidFill>
                <a:schemeClr val="dk2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Body Bio should be a reminder of all the people and experiences that make up who you are</a:t>
            </a:r>
            <a:endParaRPr/>
          </a:p>
          <a:p>
            <a:pPr indent="-228600" lvl="0" marL="228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You are made up of your history, your memories, and the generations of those who came before you</a:t>
            </a:r>
            <a:endParaRPr/>
          </a:p>
          <a:p>
            <a:pPr indent="-101600" lvl="0" marL="228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595959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b="0" i="0" lang="en-US" sz="5100" u="none" cap="none" strike="noStrik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LOOK CLOSELY AT YOUR BODY BIOGRAPHY</a:t>
            </a:r>
            <a:endParaRPr b="0" i="0" sz="5100" u="none" cap="none" strike="noStrike">
              <a:solidFill>
                <a:schemeClr val="dk2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What did you notice about your resemblance to other family members?</a:t>
            </a:r>
            <a:endParaRPr/>
          </a:p>
          <a:p>
            <a:pPr indent="-228600" lvl="0" marL="228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What parts of you are completely unique?</a:t>
            </a:r>
            <a:endParaRPr/>
          </a:p>
          <a:p>
            <a:pPr indent="-228600" lvl="0" marL="228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What is the memory or part of you that you enjoy the most?</a:t>
            </a:r>
            <a:endParaRPr/>
          </a:p>
          <a:p>
            <a:pPr indent="-228600" lvl="0" marL="228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Whom does it come from?</a:t>
            </a:r>
            <a:endParaRPr b="0" i="0" sz="2000" u="none" cap="none" strike="noStrike">
              <a:solidFill>
                <a:srgbClr val="595959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b="0" i="0" lang="en-US" sz="5100" u="none" cap="none" strike="noStrik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ADD 10 POSITIVE TRUTHS ABOUT YOURSELF</a:t>
            </a:r>
            <a:endParaRPr b="0" i="0" sz="5100" u="none" cap="none" strike="noStrike">
              <a:solidFill>
                <a:schemeClr val="dk2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“Write things you like or love or adore about yourself that you want to keep focusing on</a:t>
            </a:r>
            <a:endParaRPr/>
          </a:p>
          <a:p>
            <a:pPr indent="-228600" lvl="0" marL="228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“I am strong willed”</a:t>
            </a:r>
            <a:endParaRPr/>
          </a:p>
          <a:p>
            <a:pPr indent="-228600" lvl="0" marL="228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“I am intelligent”</a:t>
            </a:r>
            <a:endParaRPr/>
          </a:p>
          <a:p>
            <a:pPr indent="-228600" lvl="0" marL="228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“I am strong”</a:t>
            </a:r>
            <a:endParaRPr b="0" i="0" sz="2000" u="none" cap="none" strike="noStrike">
              <a:solidFill>
                <a:srgbClr val="595959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adge">
  <a:themeElements>
    <a:clrScheme name="Badge">
      <a:dk1>
        <a:srgbClr val="000000"/>
      </a:dk1>
      <a:lt1>
        <a:srgbClr val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