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embeddedFontLst>
    <p:embeddedFont>
      <p:font typeface="Century Gothic"/>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font" Target="fonts/CenturyGothic-regular.fntdata"/><Relationship Id="rId10" Type="http://schemas.openxmlformats.org/officeDocument/2006/relationships/slide" Target="slides/slide6.xml"/><Relationship Id="rId13" Type="http://schemas.openxmlformats.org/officeDocument/2006/relationships/font" Target="fonts/CenturyGothic-italic.fntdata"/><Relationship Id="rId12" Type="http://schemas.openxmlformats.org/officeDocument/2006/relationships/font" Target="fonts/CenturyGothic-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font" Target="fonts/CenturyGothic-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Shape 166"/>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200" u="none" cap="none" strike="noStrike">
                <a:solidFill>
                  <a:schemeClr val="dk1"/>
                </a:solidFill>
                <a:latin typeface="Calibri"/>
                <a:ea typeface="Calibri"/>
                <a:cs typeface="Calibri"/>
                <a:sym typeface="Calibri"/>
              </a:rPr>
              <a:t>This social pressure can create feelings of fear, insecurity, and self-doubt and can cause teens to feel constant pressure to change who they are. </a:t>
            </a:r>
            <a:endParaRPr b="0" i="0" sz="1200" u="none" cap="none" strike="noStrike">
              <a:solidFill>
                <a:schemeClr val="dk1"/>
              </a:solidFill>
              <a:latin typeface="Calibri"/>
              <a:ea typeface="Calibri"/>
              <a:cs typeface="Calibri"/>
              <a:sym typeface="Calibri"/>
            </a:endParaRPr>
          </a:p>
        </p:txBody>
      </p:sp>
      <p:sp>
        <p:nvSpPr>
          <p:cNvPr id="167" name="Shape 167"/>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Shape 173"/>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200" u="none" cap="none" strike="noStrike">
                <a:solidFill>
                  <a:schemeClr val="dk1"/>
                </a:solidFill>
                <a:latin typeface="Calibri"/>
                <a:ea typeface="Calibri"/>
                <a:cs typeface="Calibri"/>
                <a:sym typeface="Calibri"/>
              </a:rPr>
              <a:t>Fitting in might start out as something small. You say you agree with something you really don’t agree with. Or maybe you pretend you like something you cannot stand. Or it may be something bigger: you wear clothes you don’t really like or change your hair color, or talk badly about yourself to sound like the peers around you </a:t>
            </a:r>
            <a:endParaRPr b="0" i="0" sz="1200" u="none" cap="none" strike="noStrike">
              <a:solidFill>
                <a:schemeClr val="dk1"/>
              </a:solidFill>
              <a:latin typeface="Calibri"/>
              <a:ea typeface="Calibri"/>
              <a:cs typeface="Calibri"/>
              <a:sym typeface="Calibri"/>
            </a:endParaRPr>
          </a:p>
        </p:txBody>
      </p:sp>
      <p:sp>
        <p:nvSpPr>
          <p:cNvPr id="174" name="Shape 174"/>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Shape 180"/>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200" u="none" cap="none" strike="noStrike">
                <a:solidFill>
                  <a:schemeClr val="dk1"/>
                </a:solidFill>
                <a:latin typeface="Calibri"/>
                <a:ea typeface="Calibri"/>
                <a:cs typeface="Calibri"/>
                <a:sym typeface="Calibri"/>
              </a:rPr>
              <a:t>Fitting in is very different from belonging.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200" u="none" cap="none" strike="noStrike">
                <a:solidFill>
                  <a:schemeClr val="dk1"/>
                </a:solidFill>
                <a:latin typeface="Calibri"/>
                <a:ea typeface="Calibri"/>
                <a:cs typeface="Calibri"/>
                <a:sym typeface="Calibri"/>
              </a:rPr>
              <a:t>Truly belonging means always being honest and never altering yourself or the sake of others’ comfort.</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200" u="none" cap="none" strike="noStrike">
                <a:solidFill>
                  <a:schemeClr val="dk1"/>
                </a:solidFill>
                <a:latin typeface="Calibri"/>
                <a:ea typeface="Calibri"/>
                <a:cs typeface="Calibri"/>
                <a:sym typeface="Calibri"/>
              </a:rPr>
              <a:t>Belonging is pressure free. It’s healthy and natural to experiment with different trends, especially as a teenager. It’s also healthy and natural to admit qualities and traits of your friends. But it becomes unhealthy when it feels wrong to you; it becomes unhealthy when you lose your real self along the way.</a:t>
            </a:r>
            <a:endParaRPr b="0" i="0" sz="1200" u="none" cap="none" strike="noStrike">
              <a:solidFill>
                <a:schemeClr val="dk1"/>
              </a:solidFill>
              <a:latin typeface="Calibri"/>
              <a:ea typeface="Calibri"/>
              <a:cs typeface="Calibri"/>
              <a:sym typeface="Calibri"/>
            </a:endParaRPr>
          </a:p>
        </p:txBody>
      </p:sp>
      <p:sp>
        <p:nvSpPr>
          <p:cNvPr id="181" name="Shape 181"/>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Shape 187"/>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200" u="none" cap="none" strike="noStrike">
                <a:solidFill>
                  <a:schemeClr val="dk1"/>
                </a:solidFill>
                <a:latin typeface="Calibri"/>
                <a:ea typeface="Calibri"/>
                <a:cs typeface="Calibri"/>
                <a:sym typeface="Calibri"/>
              </a:rPr>
              <a:t>Think about a time when you felt pressure to change yourself to fit in. It might have been with your really good friends, a sports team, or a group of people you thought was cool and that you wanted to hang out with.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200" u="none" cap="none" strike="noStrike">
                <a:solidFill>
                  <a:schemeClr val="dk1"/>
                </a:solidFill>
                <a:latin typeface="Calibri"/>
                <a:ea typeface="Calibri"/>
                <a:cs typeface="Calibri"/>
                <a:sym typeface="Calibri"/>
              </a:rPr>
              <a:t>Reflect on/Answer the following questions.</a:t>
            </a:r>
            <a:endParaRPr b="0" i="0" sz="1200" u="none" cap="none" strike="noStrike">
              <a:solidFill>
                <a:schemeClr val="dk1"/>
              </a:solidFill>
              <a:latin typeface="Calibri"/>
              <a:ea typeface="Calibri"/>
              <a:cs typeface="Calibri"/>
              <a:sym typeface="Calibri"/>
            </a:endParaRPr>
          </a:p>
        </p:txBody>
      </p:sp>
      <p:sp>
        <p:nvSpPr>
          <p:cNvPr id="188" name="Shape 18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Calibri"/>
              <a:ea typeface="Calibri"/>
              <a:cs typeface="Calibri"/>
              <a:sym typeface="Calibri"/>
            </a:endParaRPr>
          </a:p>
        </p:txBody>
      </p:sp>
      <p:sp>
        <p:nvSpPr>
          <p:cNvPr id="194" name="Shape 19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Shape 200"/>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200" u="none" cap="none" strike="noStrike">
                <a:solidFill>
                  <a:schemeClr val="dk1"/>
                </a:solidFill>
                <a:latin typeface="Calibri"/>
                <a:ea typeface="Calibri"/>
                <a:cs typeface="Calibri"/>
                <a:sym typeface="Calibri"/>
              </a:rPr>
              <a:t>The desire to fit in and to try out different things is healthy. Fitting in becomes problematic when it requires you to change something you </a:t>
            </a:r>
            <a:r>
              <a:rPr b="0" i="1" lang="en-US" sz="1200" u="none" cap="none" strike="noStrike">
                <a:solidFill>
                  <a:schemeClr val="dk1"/>
                </a:solidFill>
                <a:latin typeface="Calibri"/>
                <a:ea typeface="Calibri"/>
                <a:cs typeface="Calibri"/>
                <a:sym typeface="Calibri"/>
              </a:rPr>
              <a:t>don’t want</a:t>
            </a:r>
            <a:r>
              <a:rPr b="0" i="0" lang="en-US" sz="1200" u="none" cap="none" strike="noStrike">
                <a:solidFill>
                  <a:schemeClr val="dk1"/>
                </a:solidFill>
                <a:latin typeface="Calibri"/>
                <a:ea typeface="Calibri"/>
                <a:cs typeface="Calibri"/>
                <a:sym typeface="Calibri"/>
              </a:rPr>
              <a:t> to change or to do something you are really </a:t>
            </a:r>
            <a:r>
              <a:rPr b="0" i="1" lang="en-US" sz="1200" u="none" cap="none" strike="noStrike">
                <a:solidFill>
                  <a:schemeClr val="dk1"/>
                </a:solidFill>
                <a:latin typeface="Calibri"/>
                <a:ea typeface="Calibri"/>
                <a:cs typeface="Calibri"/>
                <a:sym typeface="Calibri"/>
              </a:rPr>
              <a:t>uncomfortable</a:t>
            </a:r>
            <a:r>
              <a:rPr b="0" i="0" lang="en-US" sz="1200" u="none" cap="none" strike="noStrike">
                <a:solidFill>
                  <a:schemeClr val="dk1"/>
                </a:solidFill>
                <a:latin typeface="Calibri"/>
                <a:ea typeface="Calibri"/>
                <a:cs typeface="Calibri"/>
                <a:sym typeface="Calibri"/>
              </a:rPr>
              <a:t> doing. You can’t possibly know all that you want to be or do right this minute, but you probably know what feels right and what feels wrong.</a:t>
            </a:r>
            <a:endParaRPr b="0" i="0" sz="1200" u="none" cap="none" strike="noStrike">
              <a:solidFill>
                <a:schemeClr val="dk1"/>
              </a:solidFill>
              <a:latin typeface="Calibri"/>
              <a:ea typeface="Calibri"/>
              <a:cs typeface="Calibri"/>
              <a:sym typeface="Calibri"/>
            </a:endParaRPr>
          </a:p>
        </p:txBody>
      </p:sp>
      <p:sp>
        <p:nvSpPr>
          <p:cNvPr id="201" name="Shape 201"/>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42" name="Shape 42"/>
        <p:cNvGrpSpPr/>
        <p:nvPr/>
      </p:nvGrpSpPr>
      <p:grpSpPr>
        <a:xfrm>
          <a:off x="0" y="0"/>
          <a:ext cx="0" cy="0"/>
          <a:chOff x="0" y="0"/>
          <a:chExt cx="0" cy="0"/>
        </a:xfrm>
      </p:grpSpPr>
      <p:sp>
        <p:nvSpPr>
          <p:cNvPr id="43" name="Shape 43"/>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Clr>
                <a:srgbClr val="168DBA"/>
              </a:buClr>
              <a:buSzPts val="5400"/>
              <a:buFont typeface="Century Gothic"/>
              <a:buNone/>
              <a:defRPr b="0" i="0" sz="54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44" name="Shape 44"/>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lstStyle>
            <a:lvl1pPr lvl="0" marR="0" rtl="0" algn="l">
              <a:lnSpc>
                <a:spcPct val="100000"/>
              </a:lnSpc>
              <a:spcBef>
                <a:spcPts val="1000"/>
              </a:spcBef>
              <a:spcAft>
                <a:spcPts val="0"/>
              </a:spcAft>
              <a:buClr>
                <a:schemeClr val="accent1"/>
              </a:buClr>
              <a:buSzPts val="1800"/>
              <a:buFont typeface="Noto Sans Symbols"/>
              <a:buNone/>
              <a:defRPr b="0" i="0" sz="1800" u="none" cap="none" strike="noStrike">
                <a:solidFill>
                  <a:srgbClr val="595959"/>
                </a:solidFill>
                <a:latin typeface="Century Gothic"/>
                <a:ea typeface="Century Gothic"/>
                <a:cs typeface="Century Gothic"/>
                <a:sym typeface="Century Gothic"/>
              </a:defRPr>
            </a:lvl1pPr>
            <a:lvl2pPr lvl="1" marR="0" rtl="0" algn="ctr">
              <a:lnSpc>
                <a:spcPct val="100000"/>
              </a:lnSpc>
              <a:spcBef>
                <a:spcPts val="1000"/>
              </a:spcBef>
              <a:spcAft>
                <a:spcPts val="0"/>
              </a:spcAft>
              <a:buClr>
                <a:schemeClr val="accent1"/>
              </a:buClr>
              <a:buSzPts val="1600"/>
              <a:buFont typeface="Noto Sans Symbols"/>
              <a:buNone/>
              <a:defRPr b="0" i="0" sz="1600" u="none" cap="none" strike="noStrike">
                <a:solidFill>
                  <a:srgbClr val="888888"/>
                </a:solidFill>
                <a:latin typeface="Century Gothic"/>
                <a:ea typeface="Century Gothic"/>
                <a:cs typeface="Century Gothic"/>
                <a:sym typeface="Century Gothic"/>
              </a:defRPr>
            </a:lvl2pPr>
            <a:lvl3pPr lvl="2" marR="0" rtl="0" algn="ctr">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3pPr>
            <a:lvl4pPr lvl="3" marR="0" rtl="0" algn="ctr">
              <a:lnSpc>
                <a:spcPct val="100000"/>
              </a:lnSpc>
              <a:spcBef>
                <a:spcPts val="1000"/>
              </a:spcBef>
              <a:spcAft>
                <a:spcPts val="0"/>
              </a:spcAft>
              <a:buClr>
                <a:schemeClr val="accent1"/>
              </a:buClr>
              <a:buSzPts val="1200"/>
              <a:buFont typeface="Noto Sans Symbols"/>
              <a:buNone/>
              <a:defRPr b="0" i="0" sz="1200" u="none" cap="none" strike="noStrike">
                <a:solidFill>
                  <a:srgbClr val="888888"/>
                </a:solidFill>
                <a:latin typeface="Century Gothic"/>
                <a:ea typeface="Century Gothic"/>
                <a:cs typeface="Century Gothic"/>
                <a:sym typeface="Century Gothic"/>
              </a:defRPr>
            </a:lvl4pPr>
            <a:lvl5pPr lvl="4" marR="0" rtl="0" algn="ctr">
              <a:lnSpc>
                <a:spcPct val="100000"/>
              </a:lnSpc>
              <a:spcBef>
                <a:spcPts val="1000"/>
              </a:spcBef>
              <a:spcAft>
                <a:spcPts val="0"/>
              </a:spcAft>
              <a:buClr>
                <a:schemeClr val="accent1"/>
              </a:buClr>
              <a:buSzPts val="1200"/>
              <a:buFont typeface="Noto Sans Symbols"/>
              <a:buNone/>
              <a:defRPr b="0" i="0" sz="1200" u="none" cap="none" strike="noStrike">
                <a:solidFill>
                  <a:srgbClr val="888888"/>
                </a:solidFill>
                <a:latin typeface="Century Gothic"/>
                <a:ea typeface="Century Gothic"/>
                <a:cs typeface="Century Gothic"/>
                <a:sym typeface="Century Gothic"/>
              </a:defRPr>
            </a:lvl5pPr>
            <a:lvl6pPr lvl="5" marR="0" rtl="0" algn="ctr">
              <a:lnSpc>
                <a:spcPct val="100000"/>
              </a:lnSpc>
              <a:spcBef>
                <a:spcPts val="1000"/>
              </a:spcBef>
              <a:spcAft>
                <a:spcPts val="0"/>
              </a:spcAft>
              <a:buClr>
                <a:schemeClr val="accent1"/>
              </a:buClr>
              <a:buSzPts val="1200"/>
              <a:buFont typeface="Noto Sans Symbols"/>
              <a:buNone/>
              <a:defRPr b="0" i="0" sz="1200" u="none" cap="none" strike="noStrike">
                <a:solidFill>
                  <a:srgbClr val="888888"/>
                </a:solidFill>
                <a:latin typeface="Century Gothic"/>
                <a:ea typeface="Century Gothic"/>
                <a:cs typeface="Century Gothic"/>
                <a:sym typeface="Century Gothic"/>
              </a:defRPr>
            </a:lvl6pPr>
            <a:lvl7pPr lvl="6" marR="0" rtl="0" algn="ctr">
              <a:lnSpc>
                <a:spcPct val="100000"/>
              </a:lnSpc>
              <a:spcBef>
                <a:spcPts val="1000"/>
              </a:spcBef>
              <a:spcAft>
                <a:spcPts val="0"/>
              </a:spcAft>
              <a:buClr>
                <a:schemeClr val="accent1"/>
              </a:buClr>
              <a:buSzPts val="1200"/>
              <a:buFont typeface="Noto Sans Symbols"/>
              <a:buNone/>
              <a:defRPr b="0" i="0" sz="1200" u="none" cap="none" strike="noStrike">
                <a:solidFill>
                  <a:srgbClr val="888888"/>
                </a:solidFill>
                <a:latin typeface="Century Gothic"/>
                <a:ea typeface="Century Gothic"/>
                <a:cs typeface="Century Gothic"/>
                <a:sym typeface="Century Gothic"/>
              </a:defRPr>
            </a:lvl7pPr>
            <a:lvl8pPr lvl="7" marR="0" rtl="0" algn="ctr">
              <a:lnSpc>
                <a:spcPct val="100000"/>
              </a:lnSpc>
              <a:spcBef>
                <a:spcPts val="1000"/>
              </a:spcBef>
              <a:spcAft>
                <a:spcPts val="0"/>
              </a:spcAft>
              <a:buClr>
                <a:schemeClr val="accent1"/>
              </a:buClr>
              <a:buSzPts val="1200"/>
              <a:buFont typeface="Noto Sans Symbols"/>
              <a:buNone/>
              <a:defRPr b="0" i="0" sz="1200" u="none" cap="none" strike="noStrike">
                <a:solidFill>
                  <a:srgbClr val="888888"/>
                </a:solidFill>
                <a:latin typeface="Century Gothic"/>
                <a:ea typeface="Century Gothic"/>
                <a:cs typeface="Century Gothic"/>
                <a:sym typeface="Century Gothic"/>
              </a:defRPr>
            </a:lvl8pPr>
            <a:lvl9pPr lvl="8" marR="0" rtl="0" algn="ctr">
              <a:lnSpc>
                <a:spcPct val="100000"/>
              </a:lnSpc>
              <a:spcBef>
                <a:spcPts val="1000"/>
              </a:spcBef>
              <a:spcAft>
                <a:spcPts val="0"/>
              </a:spcAft>
              <a:buClr>
                <a:schemeClr val="accent1"/>
              </a:buClr>
              <a:buSzPts val="1200"/>
              <a:buFont typeface="Noto Sans Symbols"/>
              <a:buNone/>
              <a:defRPr b="0" i="0" sz="1200" u="none" cap="none" strike="noStrike">
                <a:solidFill>
                  <a:srgbClr val="888888"/>
                </a:solidFill>
                <a:latin typeface="Century Gothic"/>
                <a:ea typeface="Century Gothic"/>
                <a:cs typeface="Century Gothic"/>
                <a:sym typeface="Century Gothic"/>
              </a:defRPr>
            </a:lvl9pPr>
          </a:lstStyle>
          <a:p/>
        </p:txBody>
      </p:sp>
      <p:sp>
        <p:nvSpPr>
          <p:cNvPr id="45" name="Shape 4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46" name="Shape 4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47" name="Shape 47"/>
          <p:cNvSpPr/>
          <p:nvPr/>
        </p:nvSpPr>
        <p:spPr>
          <a:xfrm>
            <a:off x="0" y="4323810"/>
            <a:ext cx="1744652" cy="778589"/>
          </a:xfrm>
          <a:custGeom>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Shape 48"/>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aption">
  <p:cSld name="Title and Caption">
    <p:spTree>
      <p:nvGrpSpPr>
        <p:cNvPr id="108" name="Shape 108"/>
        <p:cNvGrpSpPr/>
        <p:nvPr/>
      </p:nvGrpSpPr>
      <p:grpSpPr>
        <a:xfrm>
          <a:off x="0" y="0"/>
          <a:ext cx="0" cy="0"/>
          <a:chOff x="0" y="0"/>
          <a:chExt cx="0" cy="0"/>
        </a:xfrm>
      </p:grpSpPr>
      <p:sp>
        <p:nvSpPr>
          <p:cNvPr id="109" name="Shape 109"/>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168DBA"/>
              </a:buClr>
              <a:buSzPts val="4800"/>
              <a:buFont typeface="Century Gothic"/>
              <a:buNone/>
              <a:defRPr b="0" i="0" sz="48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10" name="Shape 110"/>
          <p:cNvSpPr txBox="1"/>
          <p:nvPr>
            <p:ph idx="1" type="body"/>
          </p:nvPr>
        </p:nvSpPr>
        <p:spPr>
          <a:xfrm>
            <a:off x="2589212" y="4354046"/>
            <a:ext cx="8915399" cy="1555864"/>
          </a:xfrm>
          <a:prstGeom prst="rect">
            <a:avLst/>
          </a:prstGeom>
          <a:noFill/>
          <a:ln>
            <a:noFill/>
          </a:ln>
        </p:spPr>
        <p:txBody>
          <a:bodyPr anchorCtr="0" anchor="ctr" bIns="45700" lIns="91425" spcFirstLastPara="1" rIns="91425" wrap="square" tIns="45700"/>
          <a:lstStyle>
            <a:lvl1pPr indent="-228600" lvl="0" marL="457200" marR="0" rtl="0" algn="l">
              <a:lnSpc>
                <a:spcPct val="100000"/>
              </a:lnSpc>
              <a:spcBef>
                <a:spcPts val="1000"/>
              </a:spcBef>
              <a:spcAft>
                <a:spcPts val="0"/>
              </a:spcAft>
              <a:buClr>
                <a:schemeClr val="accent1"/>
              </a:buClr>
              <a:buSzPts val="1800"/>
              <a:buFont typeface="Noto Sans Symbols"/>
              <a:buNone/>
              <a:defRPr b="0" i="0" sz="1800" u="none" cap="none" strike="noStrike">
                <a:solidFill>
                  <a:srgbClr val="595959"/>
                </a:solidFill>
                <a:latin typeface="Century Gothic"/>
                <a:ea typeface="Century Gothic"/>
                <a:cs typeface="Century Gothic"/>
                <a:sym typeface="Century Gothic"/>
              </a:defRPr>
            </a:lvl1pPr>
            <a:lvl2pPr indent="-228600" lvl="1" marL="914400" marR="0" rtl="0" algn="l">
              <a:lnSpc>
                <a:spcPct val="100000"/>
              </a:lnSpc>
              <a:spcBef>
                <a:spcPts val="1000"/>
              </a:spcBef>
              <a:spcAft>
                <a:spcPts val="0"/>
              </a:spcAft>
              <a:buClr>
                <a:schemeClr val="accent1"/>
              </a:buClr>
              <a:buSzPts val="1800"/>
              <a:buFont typeface="Noto Sans Symbols"/>
              <a:buNone/>
              <a:defRPr b="0" i="0" sz="1800" u="none" cap="none" strike="noStrike">
                <a:solidFill>
                  <a:srgbClr val="888888"/>
                </a:solidFill>
                <a:latin typeface="Century Gothic"/>
                <a:ea typeface="Century Gothic"/>
                <a:cs typeface="Century Gothic"/>
                <a:sym typeface="Century Gothic"/>
              </a:defRPr>
            </a:lvl2pPr>
            <a:lvl3pPr indent="-228600" lvl="2" marL="1371600" marR="0" rtl="0" algn="l">
              <a:lnSpc>
                <a:spcPct val="100000"/>
              </a:lnSpc>
              <a:spcBef>
                <a:spcPts val="1000"/>
              </a:spcBef>
              <a:spcAft>
                <a:spcPts val="0"/>
              </a:spcAft>
              <a:buClr>
                <a:schemeClr val="accent1"/>
              </a:buClr>
              <a:buSzPts val="1600"/>
              <a:buFont typeface="Noto Sans Symbols"/>
              <a:buNone/>
              <a:defRPr b="0" i="0" sz="1600" u="none" cap="none" strike="noStrike">
                <a:solidFill>
                  <a:srgbClr val="888888"/>
                </a:solidFill>
                <a:latin typeface="Century Gothic"/>
                <a:ea typeface="Century Gothic"/>
                <a:cs typeface="Century Gothic"/>
                <a:sym typeface="Century Gothic"/>
              </a:defRPr>
            </a:lvl3pPr>
            <a:lvl4pPr indent="-228600" lvl="3" marL="18288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4pPr>
            <a:lvl5pPr indent="-228600" lvl="4" marL="22860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5pPr>
            <a:lvl6pPr indent="-228600" lvl="5" marL="27432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6pPr>
            <a:lvl7pPr indent="-228600" lvl="6" marL="32004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7pPr>
            <a:lvl8pPr indent="-228600" lvl="7" marL="36576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8pPr>
            <a:lvl9pPr indent="-228600" lvl="8" marL="41148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9pPr>
          </a:lstStyle>
          <a:p/>
        </p:txBody>
      </p:sp>
      <p:sp>
        <p:nvSpPr>
          <p:cNvPr id="111" name="Shape 11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12" name="Shape 11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13" name="Shape 113"/>
          <p:cNvSpPr/>
          <p:nvPr/>
        </p:nvSpPr>
        <p:spPr>
          <a:xfrm flipH="1" rot="10800000">
            <a:off x="-4189" y="31781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Shape 114"/>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with Caption">
  <p:cSld name="Quote with Caption">
    <p:spTree>
      <p:nvGrpSpPr>
        <p:cNvPr id="115" name="Shape 115"/>
        <p:cNvGrpSpPr/>
        <p:nvPr/>
      </p:nvGrpSpPr>
      <p:grpSpPr>
        <a:xfrm>
          <a:off x="0" y="0"/>
          <a:ext cx="0" cy="0"/>
          <a:chOff x="0" y="0"/>
          <a:chExt cx="0" cy="0"/>
        </a:xfrm>
      </p:grpSpPr>
      <p:sp>
        <p:nvSpPr>
          <p:cNvPr id="116" name="Shape 116"/>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168DBA"/>
              </a:buClr>
              <a:buSzPts val="4800"/>
              <a:buFont typeface="Century Gothic"/>
              <a:buNone/>
              <a:defRPr b="0" i="0" sz="48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17" name="Shape 117"/>
          <p:cNvSpPr txBox="1"/>
          <p:nvPr>
            <p:ph idx="1" type="body"/>
          </p:nvPr>
        </p:nvSpPr>
        <p:spPr>
          <a:xfrm>
            <a:off x="3275012" y="3505200"/>
            <a:ext cx="7536554" cy="381000"/>
          </a:xfrm>
          <a:prstGeom prst="rect">
            <a:avLst/>
          </a:prstGeom>
          <a:noFill/>
          <a:ln>
            <a:noFill/>
          </a:ln>
        </p:spPr>
        <p:txBody>
          <a:bodyPr anchorCtr="0" anchor="ctr" bIns="45700" lIns="91425" spcFirstLastPara="1" rIns="91425" wrap="square" tIns="45700"/>
          <a:lstStyle>
            <a:lvl1pPr indent="-228600" lvl="0" marL="457200" marR="0" rtl="0" algn="l">
              <a:lnSpc>
                <a:spcPct val="100000"/>
              </a:lnSpc>
              <a:spcBef>
                <a:spcPts val="1000"/>
              </a:spcBef>
              <a:spcAft>
                <a:spcPts val="0"/>
              </a:spcAft>
              <a:buClr>
                <a:schemeClr val="accent1"/>
              </a:buClr>
              <a:buSzPts val="1600"/>
              <a:buFont typeface="Noto Sans Symbols"/>
              <a:buNone/>
              <a:defRPr b="0" i="0" sz="1600" u="none" cap="none" strike="noStrike">
                <a:solidFill>
                  <a:srgbClr val="7F7F7F"/>
                </a:solidFill>
                <a:latin typeface="Century Gothic"/>
                <a:ea typeface="Century Gothic"/>
                <a:cs typeface="Century Gothic"/>
                <a:sym typeface="Century Gothic"/>
              </a:defRPr>
            </a:lvl1pPr>
            <a:lvl2pPr indent="-228600" lvl="1" marL="914400"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2pPr>
            <a:lvl3pPr indent="-228600" lvl="2" marL="13716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3F3F3F"/>
                </a:solidFill>
                <a:latin typeface="Century Gothic"/>
                <a:ea typeface="Century Gothic"/>
                <a:cs typeface="Century Gothic"/>
                <a:sym typeface="Century Gothic"/>
              </a:defRPr>
            </a:lvl3pPr>
            <a:lvl4pPr indent="-228600" lvl="3" marL="1828800" marR="0" rtl="0" algn="l">
              <a:lnSpc>
                <a:spcPct val="100000"/>
              </a:lnSpc>
              <a:spcBef>
                <a:spcPts val="1000"/>
              </a:spcBef>
              <a:spcAft>
                <a:spcPts val="0"/>
              </a:spcAft>
              <a:buClr>
                <a:schemeClr val="accent1"/>
              </a:buClr>
              <a:buSzPts val="1200"/>
              <a:buFont typeface="Noto Sans Symbols"/>
              <a:buNone/>
              <a:defRPr b="0" i="0" sz="1200" u="none" cap="none" strike="noStrike">
                <a:solidFill>
                  <a:srgbClr val="3F3F3F"/>
                </a:solidFill>
                <a:latin typeface="Century Gothic"/>
                <a:ea typeface="Century Gothic"/>
                <a:cs typeface="Century Gothic"/>
                <a:sym typeface="Century Gothic"/>
              </a:defRPr>
            </a:lvl4pPr>
            <a:lvl5pPr indent="-228600" lvl="4" marL="2286000" marR="0" rtl="0" algn="l">
              <a:lnSpc>
                <a:spcPct val="100000"/>
              </a:lnSpc>
              <a:spcBef>
                <a:spcPts val="1000"/>
              </a:spcBef>
              <a:spcAft>
                <a:spcPts val="0"/>
              </a:spcAft>
              <a:buClr>
                <a:schemeClr val="accent1"/>
              </a:buClr>
              <a:buSzPts val="1200"/>
              <a:buFont typeface="Noto Sans Symbols"/>
              <a:buNone/>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118" name="Shape 118"/>
          <p:cNvSpPr txBox="1"/>
          <p:nvPr>
            <p:ph idx="2" type="body"/>
          </p:nvPr>
        </p:nvSpPr>
        <p:spPr>
          <a:xfrm>
            <a:off x="2589212" y="4354046"/>
            <a:ext cx="8915399" cy="1555864"/>
          </a:xfrm>
          <a:prstGeom prst="rect">
            <a:avLst/>
          </a:prstGeom>
          <a:noFill/>
          <a:ln>
            <a:noFill/>
          </a:ln>
        </p:spPr>
        <p:txBody>
          <a:bodyPr anchorCtr="0" anchor="ctr" bIns="45700" lIns="91425" spcFirstLastPara="1" rIns="91425" wrap="square" tIns="45700"/>
          <a:lstStyle>
            <a:lvl1pPr indent="-228600" lvl="0" marL="457200" marR="0" rtl="0" algn="l">
              <a:lnSpc>
                <a:spcPct val="100000"/>
              </a:lnSpc>
              <a:spcBef>
                <a:spcPts val="1000"/>
              </a:spcBef>
              <a:spcAft>
                <a:spcPts val="0"/>
              </a:spcAft>
              <a:buClr>
                <a:schemeClr val="accent1"/>
              </a:buClr>
              <a:buSzPts val="1800"/>
              <a:buFont typeface="Noto Sans Symbols"/>
              <a:buNone/>
              <a:defRPr b="0" i="0" sz="1800" u="none" cap="none" strike="noStrike">
                <a:solidFill>
                  <a:srgbClr val="595959"/>
                </a:solidFill>
                <a:latin typeface="Century Gothic"/>
                <a:ea typeface="Century Gothic"/>
                <a:cs typeface="Century Gothic"/>
                <a:sym typeface="Century Gothic"/>
              </a:defRPr>
            </a:lvl1pPr>
            <a:lvl2pPr indent="-228600" lvl="1" marL="914400" marR="0" rtl="0" algn="l">
              <a:lnSpc>
                <a:spcPct val="100000"/>
              </a:lnSpc>
              <a:spcBef>
                <a:spcPts val="1000"/>
              </a:spcBef>
              <a:spcAft>
                <a:spcPts val="0"/>
              </a:spcAft>
              <a:buClr>
                <a:schemeClr val="accent1"/>
              </a:buClr>
              <a:buSzPts val="1800"/>
              <a:buFont typeface="Noto Sans Symbols"/>
              <a:buNone/>
              <a:defRPr b="0" i="0" sz="1800" u="none" cap="none" strike="noStrike">
                <a:solidFill>
                  <a:srgbClr val="888888"/>
                </a:solidFill>
                <a:latin typeface="Century Gothic"/>
                <a:ea typeface="Century Gothic"/>
                <a:cs typeface="Century Gothic"/>
                <a:sym typeface="Century Gothic"/>
              </a:defRPr>
            </a:lvl2pPr>
            <a:lvl3pPr indent="-228600" lvl="2" marL="1371600" marR="0" rtl="0" algn="l">
              <a:lnSpc>
                <a:spcPct val="100000"/>
              </a:lnSpc>
              <a:spcBef>
                <a:spcPts val="1000"/>
              </a:spcBef>
              <a:spcAft>
                <a:spcPts val="0"/>
              </a:spcAft>
              <a:buClr>
                <a:schemeClr val="accent1"/>
              </a:buClr>
              <a:buSzPts val="1600"/>
              <a:buFont typeface="Noto Sans Symbols"/>
              <a:buNone/>
              <a:defRPr b="0" i="0" sz="1600" u="none" cap="none" strike="noStrike">
                <a:solidFill>
                  <a:srgbClr val="888888"/>
                </a:solidFill>
                <a:latin typeface="Century Gothic"/>
                <a:ea typeface="Century Gothic"/>
                <a:cs typeface="Century Gothic"/>
                <a:sym typeface="Century Gothic"/>
              </a:defRPr>
            </a:lvl3pPr>
            <a:lvl4pPr indent="-228600" lvl="3" marL="18288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4pPr>
            <a:lvl5pPr indent="-228600" lvl="4" marL="22860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5pPr>
            <a:lvl6pPr indent="-228600" lvl="5" marL="27432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6pPr>
            <a:lvl7pPr indent="-228600" lvl="6" marL="32004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7pPr>
            <a:lvl8pPr indent="-228600" lvl="7" marL="36576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8pPr>
            <a:lvl9pPr indent="-228600" lvl="8" marL="41148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9pPr>
          </a:lstStyle>
          <a:p/>
        </p:txBody>
      </p:sp>
      <p:sp>
        <p:nvSpPr>
          <p:cNvPr id="119" name="Shape 11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20" name="Shape 12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21" name="Shape 121"/>
          <p:cNvSpPr/>
          <p:nvPr/>
        </p:nvSpPr>
        <p:spPr>
          <a:xfrm flipH="1" rot="10800000">
            <a:off x="-4189" y="31781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Shape 122"/>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
        <p:nvSpPr>
          <p:cNvPr id="123" name="Shape 123"/>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4" name="Shape 124"/>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me Card">
  <p:cSld name="Name Card">
    <p:spTree>
      <p:nvGrpSpPr>
        <p:cNvPr id="125" name="Shape 125"/>
        <p:cNvGrpSpPr/>
        <p:nvPr/>
      </p:nvGrpSpPr>
      <p:grpSpPr>
        <a:xfrm>
          <a:off x="0" y="0"/>
          <a:ext cx="0" cy="0"/>
          <a:chOff x="0" y="0"/>
          <a:chExt cx="0" cy="0"/>
        </a:xfrm>
      </p:grpSpPr>
      <p:sp>
        <p:nvSpPr>
          <p:cNvPr id="126" name="Shape 126"/>
          <p:cNvSpPr txBox="1"/>
          <p:nvPr>
            <p:ph type="title"/>
          </p:nvPr>
        </p:nvSpPr>
        <p:spPr>
          <a:xfrm>
            <a:off x="2589213" y="2438400"/>
            <a:ext cx="8915400" cy="2724845"/>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Clr>
                <a:srgbClr val="168DBA"/>
              </a:buClr>
              <a:buSzPts val="4800"/>
              <a:buFont typeface="Century Gothic"/>
              <a:buNone/>
              <a:defRPr b="0" i="0" sz="48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27" name="Shape 127"/>
          <p:cNvSpPr txBox="1"/>
          <p:nvPr>
            <p:ph idx="1" type="body"/>
          </p:nvPr>
        </p:nvSpPr>
        <p:spPr>
          <a:xfrm>
            <a:off x="2589213" y="5181600"/>
            <a:ext cx="8915400" cy="729622"/>
          </a:xfrm>
          <a:prstGeom prst="rect">
            <a:avLst/>
          </a:prstGeom>
          <a:noFill/>
          <a:ln>
            <a:noFill/>
          </a:ln>
        </p:spPr>
        <p:txBody>
          <a:bodyPr anchorCtr="0" anchor="t" bIns="45700" lIns="91425" spcFirstLastPara="1" rIns="91425" wrap="square" tIns="45700"/>
          <a:lstStyle>
            <a:lvl1pPr indent="-228600" lvl="0" marL="457200" marR="0" rtl="0" algn="l">
              <a:lnSpc>
                <a:spcPct val="100000"/>
              </a:lnSpc>
              <a:spcBef>
                <a:spcPts val="1000"/>
              </a:spcBef>
              <a:spcAft>
                <a:spcPts val="0"/>
              </a:spcAft>
              <a:buClr>
                <a:schemeClr val="accent1"/>
              </a:buClr>
              <a:buSzPts val="1800"/>
              <a:buFont typeface="Noto Sans Symbols"/>
              <a:buNone/>
              <a:defRPr b="0" i="0" sz="1800" u="none" cap="none" strike="noStrike">
                <a:solidFill>
                  <a:srgbClr val="595959"/>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128" name="Shape 12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29" name="Shape 12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30" name="Shape 130"/>
          <p:cNvSpPr/>
          <p:nvPr/>
        </p:nvSpPr>
        <p:spPr>
          <a:xfrm flipH="1" rot="10800000">
            <a:off x="-4189" y="491172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Shape 131"/>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Name Card">
  <p:cSld name="Quote Name Card">
    <p:spTree>
      <p:nvGrpSpPr>
        <p:cNvPr id="132" name="Shape 132"/>
        <p:cNvGrpSpPr/>
        <p:nvPr/>
      </p:nvGrpSpPr>
      <p:grpSpPr>
        <a:xfrm>
          <a:off x="0" y="0"/>
          <a:ext cx="0" cy="0"/>
          <a:chOff x="0" y="0"/>
          <a:chExt cx="0" cy="0"/>
        </a:xfrm>
      </p:grpSpPr>
      <p:sp>
        <p:nvSpPr>
          <p:cNvPr id="133" name="Shape 133"/>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168DBA"/>
              </a:buClr>
              <a:buSzPts val="4800"/>
              <a:buFont typeface="Century Gothic"/>
              <a:buNone/>
              <a:defRPr b="0" i="0" sz="48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34" name="Shape 134"/>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lstStyle>
            <a:lvl1pPr indent="-228600" lvl="0" marL="457200" marR="0" rtl="0" algn="l">
              <a:lnSpc>
                <a:spcPct val="100000"/>
              </a:lnSpc>
              <a:spcBef>
                <a:spcPts val="1000"/>
              </a:spcBef>
              <a:spcAft>
                <a:spcPts val="0"/>
              </a:spcAft>
              <a:buClr>
                <a:schemeClr val="accent1"/>
              </a:buClr>
              <a:buSzPts val="2400"/>
              <a:buFont typeface="Noto Sans Symbols"/>
              <a:buNone/>
              <a:defRPr b="0" i="0" sz="2400" u="none" cap="none" strike="noStrike">
                <a:solidFill>
                  <a:schemeClr val="accent1"/>
                </a:solidFill>
                <a:latin typeface="Century Gothic"/>
                <a:ea typeface="Century Gothic"/>
                <a:cs typeface="Century Gothic"/>
                <a:sym typeface="Century Gothic"/>
              </a:defRPr>
            </a:lvl1pPr>
            <a:lvl2pPr indent="-228600" lvl="1" marL="914400"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2pPr>
            <a:lvl3pPr indent="-228600" lvl="2" marL="13716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3F3F3F"/>
                </a:solidFill>
                <a:latin typeface="Century Gothic"/>
                <a:ea typeface="Century Gothic"/>
                <a:cs typeface="Century Gothic"/>
                <a:sym typeface="Century Gothic"/>
              </a:defRPr>
            </a:lvl3pPr>
            <a:lvl4pPr indent="-228600" lvl="3" marL="1828800" marR="0" rtl="0" algn="l">
              <a:lnSpc>
                <a:spcPct val="100000"/>
              </a:lnSpc>
              <a:spcBef>
                <a:spcPts val="1000"/>
              </a:spcBef>
              <a:spcAft>
                <a:spcPts val="0"/>
              </a:spcAft>
              <a:buClr>
                <a:schemeClr val="accent1"/>
              </a:buClr>
              <a:buSzPts val="1200"/>
              <a:buFont typeface="Noto Sans Symbols"/>
              <a:buNone/>
              <a:defRPr b="0" i="0" sz="1200" u="none" cap="none" strike="noStrike">
                <a:solidFill>
                  <a:srgbClr val="3F3F3F"/>
                </a:solidFill>
                <a:latin typeface="Century Gothic"/>
                <a:ea typeface="Century Gothic"/>
                <a:cs typeface="Century Gothic"/>
                <a:sym typeface="Century Gothic"/>
              </a:defRPr>
            </a:lvl4pPr>
            <a:lvl5pPr indent="-228600" lvl="4" marL="2286000" marR="0" rtl="0" algn="l">
              <a:lnSpc>
                <a:spcPct val="100000"/>
              </a:lnSpc>
              <a:spcBef>
                <a:spcPts val="1000"/>
              </a:spcBef>
              <a:spcAft>
                <a:spcPts val="0"/>
              </a:spcAft>
              <a:buClr>
                <a:schemeClr val="accent1"/>
              </a:buClr>
              <a:buSzPts val="1200"/>
              <a:buFont typeface="Noto Sans Symbols"/>
              <a:buNone/>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135" name="Shape 135"/>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lstStyle>
            <a:lvl1pPr indent="-228600" lvl="0" marL="457200" marR="0" rtl="0" algn="l">
              <a:lnSpc>
                <a:spcPct val="100000"/>
              </a:lnSpc>
              <a:spcBef>
                <a:spcPts val="1000"/>
              </a:spcBef>
              <a:spcAft>
                <a:spcPts val="0"/>
              </a:spcAft>
              <a:buClr>
                <a:schemeClr val="accent1"/>
              </a:buClr>
              <a:buSzPts val="1800"/>
              <a:buFont typeface="Noto Sans Symbols"/>
              <a:buNone/>
              <a:defRPr b="0" i="0" sz="1800" u="none" cap="none" strike="noStrike">
                <a:solidFill>
                  <a:srgbClr val="595959"/>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136" name="Shape 13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37" name="Shape 13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38" name="Shape 138"/>
          <p:cNvSpPr/>
          <p:nvPr/>
        </p:nvSpPr>
        <p:spPr>
          <a:xfrm flipH="1" rot="10800000">
            <a:off x="-4189" y="491172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Shape 139"/>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
        <p:nvSpPr>
          <p:cNvPr id="140" name="Shape 140"/>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41" name="Shape 141"/>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chemeClr val="accent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rue or False">
  <p:cSld name="True or False">
    <p:spTree>
      <p:nvGrpSpPr>
        <p:cNvPr id="142" name="Shape 142"/>
        <p:cNvGrpSpPr/>
        <p:nvPr/>
      </p:nvGrpSpPr>
      <p:grpSpPr>
        <a:xfrm>
          <a:off x="0" y="0"/>
          <a:ext cx="0" cy="0"/>
          <a:chOff x="0" y="0"/>
          <a:chExt cx="0" cy="0"/>
        </a:xfrm>
      </p:grpSpPr>
      <p:sp>
        <p:nvSpPr>
          <p:cNvPr id="143" name="Shape 143"/>
          <p:cNvSpPr txBox="1"/>
          <p:nvPr>
            <p:ph type="title"/>
          </p:nvPr>
        </p:nvSpPr>
        <p:spPr>
          <a:xfrm>
            <a:off x="2589212" y="627407"/>
            <a:ext cx="8915399" cy="2880020"/>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168DBA"/>
              </a:buClr>
              <a:buSzPts val="4800"/>
              <a:buFont typeface="Century Gothic"/>
              <a:buNone/>
              <a:defRPr b="0" i="0" sz="48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44" name="Shape 144"/>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lstStyle>
            <a:lvl1pPr indent="-228600" lvl="0" marL="457200" marR="0" rtl="0" algn="l">
              <a:lnSpc>
                <a:spcPct val="100000"/>
              </a:lnSpc>
              <a:spcBef>
                <a:spcPts val="1000"/>
              </a:spcBef>
              <a:spcAft>
                <a:spcPts val="0"/>
              </a:spcAft>
              <a:buClr>
                <a:schemeClr val="accent1"/>
              </a:buClr>
              <a:buSzPts val="2400"/>
              <a:buFont typeface="Noto Sans Symbols"/>
              <a:buNone/>
              <a:defRPr b="0" i="0" sz="2400" u="none" cap="none" strike="noStrike">
                <a:solidFill>
                  <a:schemeClr val="accent1"/>
                </a:solidFill>
                <a:latin typeface="Century Gothic"/>
                <a:ea typeface="Century Gothic"/>
                <a:cs typeface="Century Gothic"/>
                <a:sym typeface="Century Gothic"/>
              </a:defRPr>
            </a:lvl1pPr>
            <a:lvl2pPr indent="-228600" lvl="1" marL="914400"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2pPr>
            <a:lvl3pPr indent="-228600" lvl="2" marL="13716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3F3F3F"/>
                </a:solidFill>
                <a:latin typeface="Century Gothic"/>
                <a:ea typeface="Century Gothic"/>
                <a:cs typeface="Century Gothic"/>
                <a:sym typeface="Century Gothic"/>
              </a:defRPr>
            </a:lvl3pPr>
            <a:lvl4pPr indent="-228600" lvl="3" marL="1828800" marR="0" rtl="0" algn="l">
              <a:lnSpc>
                <a:spcPct val="100000"/>
              </a:lnSpc>
              <a:spcBef>
                <a:spcPts val="1000"/>
              </a:spcBef>
              <a:spcAft>
                <a:spcPts val="0"/>
              </a:spcAft>
              <a:buClr>
                <a:schemeClr val="accent1"/>
              </a:buClr>
              <a:buSzPts val="1200"/>
              <a:buFont typeface="Noto Sans Symbols"/>
              <a:buNone/>
              <a:defRPr b="0" i="0" sz="1200" u="none" cap="none" strike="noStrike">
                <a:solidFill>
                  <a:srgbClr val="3F3F3F"/>
                </a:solidFill>
                <a:latin typeface="Century Gothic"/>
                <a:ea typeface="Century Gothic"/>
                <a:cs typeface="Century Gothic"/>
                <a:sym typeface="Century Gothic"/>
              </a:defRPr>
            </a:lvl4pPr>
            <a:lvl5pPr indent="-228600" lvl="4" marL="2286000" marR="0" rtl="0" algn="l">
              <a:lnSpc>
                <a:spcPct val="100000"/>
              </a:lnSpc>
              <a:spcBef>
                <a:spcPts val="1000"/>
              </a:spcBef>
              <a:spcAft>
                <a:spcPts val="0"/>
              </a:spcAft>
              <a:buClr>
                <a:schemeClr val="accent1"/>
              </a:buClr>
              <a:buSzPts val="1200"/>
              <a:buFont typeface="Noto Sans Symbols"/>
              <a:buNone/>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145" name="Shape 145"/>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lstStyle>
            <a:lvl1pPr indent="-228600" lvl="0" marL="457200" marR="0" rtl="0" algn="l">
              <a:lnSpc>
                <a:spcPct val="100000"/>
              </a:lnSpc>
              <a:spcBef>
                <a:spcPts val="1000"/>
              </a:spcBef>
              <a:spcAft>
                <a:spcPts val="0"/>
              </a:spcAft>
              <a:buClr>
                <a:schemeClr val="accent1"/>
              </a:buClr>
              <a:buSzPts val="1800"/>
              <a:buFont typeface="Noto Sans Symbols"/>
              <a:buNone/>
              <a:defRPr b="0" i="0" sz="1800" u="none" cap="none" strike="noStrike">
                <a:solidFill>
                  <a:srgbClr val="595959"/>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146" name="Shape 14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47" name="Shape 14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48" name="Shape 148"/>
          <p:cNvSpPr/>
          <p:nvPr/>
        </p:nvSpPr>
        <p:spPr>
          <a:xfrm flipH="1" rot="10800000">
            <a:off x="-4189" y="491172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Shape 149"/>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50" name="Shape 150"/>
        <p:cNvGrpSpPr/>
        <p:nvPr/>
      </p:nvGrpSpPr>
      <p:grpSpPr>
        <a:xfrm>
          <a:off x="0" y="0"/>
          <a:ext cx="0" cy="0"/>
          <a:chOff x="0" y="0"/>
          <a:chExt cx="0" cy="0"/>
        </a:xfrm>
      </p:grpSpPr>
      <p:sp>
        <p:nvSpPr>
          <p:cNvPr id="151" name="Shape 151"/>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Clr>
                <a:srgbClr val="168DBA"/>
              </a:buClr>
              <a:buSzPts val="3600"/>
              <a:buFont typeface="Century Gothic"/>
              <a:buNone/>
              <a:defRPr b="0" i="0" sz="36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52" name="Shape 152"/>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153" name="Shape 15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54" name="Shape 15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55" name="Shape 155"/>
          <p:cNvSpPr/>
          <p:nvPr/>
        </p:nvSpPr>
        <p:spPr>
          <a:xfrm flipH="1" rot="10800000">
            <a:off x="-4189" y="7143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Shape 156"/>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57" name="Shape 157"/>
        <p:cNvGrpSpPr/>
        <p:nvPr/>
      </p:nvGrpSpPr>
      <p:grpSpPr>
        <a:xfrm>
          <a:off x="0" y="0"/>
          <a:ext cx="0" cy="0"/>
          <a:chOff x="0" y="0"/>
          <a:chExt cx="0" cy="0"/>
        </a:xfrm>
      </p:grpSpPr>
      <p:sp>
        <p:nvSpPr>
          <p:cNvPr id="158" name="Shape 158"/>
          <p:cNvSpPr txBox="1"/>
          <p:nvPr>
            <p:ph type="title"/>
          </p:nvPr>
        </p:nvSpPr>
        <p:spPr>
          <a:xfrm rot="5400000">
            <a:off x="7756704" y="2165513"/>
            <a:ext cx="5283817" cy="2207601"/>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168DBA"/>
              </a:buClr>
              <a:buSzPts val="3600"/>
              <a:buFont typeface="Century Gothic"/>
              <a:buNone/>
              <a:defRPr b="0" i="0" sz="36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59" name="Shape 159"/>
          <p:cNvSpPr txBox="1"/>
          <p:nvPr>
            <p:ph idx="1" type="body"/>
          </p:nvPr>
        </p:nvSpPr>
        <p:spPr>
          <a:xfrm rot="5400000">
            <a:off x="3185803" y="30814"/>
            <a:ext cx="5283817" cy="6477000"/>
          </a:xfrm>
          <a:prstGeom prst="rect">
            <a:avLst/>
          </a:prstGeom>
          <a:noFill/>
          <a:ln>
            <a:noFill/>
          </a:ln>
        </p:spPr>
        <p:txBody>
          <a:bodyPr anchorCtr="0" anchor="t" bIns="45700" lIns="91425" spcFirstLastPara="1" rIns="91425" wrap="square" tIns="45700"/>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160" name="Shape 16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61" name="Shape 16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62" name="Shape 162"/>
          <p:cNvSpPr/>
          <p:nvPr/>
        </p:nvSpPr>
        <p:spPr>
          <a:xfrm flipH="1" rot="10800000">
            <a:off x="-4189" y="7143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Shape 163"/>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49" name="Shape 49"/>
        <p:cNvGrpSpPr/>
        <p:nvPr/>
      </p:nvGrpSpPr>
      <p:grpSpPr>
        <a:xfrm>
          <a:off x="0" y="0"/>
          <a:ext cx="0" cy="0"/>
          <a:chOff x="0" y="0"/>
          <a:chExt cx="0" cy="0"/>
        </a:xfrm>
      </p:grpSpPr>
      <p:sp>
        <p:nvSpPr>
          <p:cNvPr id="50" name="Shape 50"/>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Clr>
                <a:srgbClr val="168DBA"/>
              </a:buClr>
              <a:buSzPts val="3600"/>
              <a:buFont typeface="Century Gothic"/>
              <a:buNone/>
              <a:defRPr b="0" i="0" sz="36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51" name="Shape 51"/>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52" name="Shape 5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53" name="Shape 5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54" name="Shape 54"/>
          <p:cNvSpPr/>
          <p:nvPr/>
        </p:nvSpPr>
        <p:spPr>
          <a:xfrm flipH="1" rot="10800000">
            <a:off x="-4189" y="7143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Shape 55"/>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6" name="Shape 56"/>
        <p:cNvGrpSpPr/>
        <p:nvPr/>
      </p:nvGrpSpPr>
      <p:grpSpPr>
        <a:xfrm>
          <a:off x="0" y="0"/>
          <a:ext cx="0" cy="0"/>
          <a:chOff x="0" y="0"/>
          <a:chExt cx="0" cy="0"/>
        </a:xfrm>
      </p:grpSpPr>
      <p:sp>
        <p:nvSpPr>
          <p:cNvPr id="57" name="Shape 57"/>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Clr>
                <a:srgbClr val="168DBA"/>
              </a:buClr>
              <a:buSzPts val="4000"/>
              <a:buFont typeface="Century Gothic"/>
              <a:buNone/>
              <a:defRPr b="0" i="0" sz="40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58" name="Shape 58"/>
          <p:cNvSpPr txBox="1"/>
          <p:nvPr>
            <p:ph idx="1" type="body"/>
          </p:nvPr>
        </p:nvSpPr>
        <p:spPr>
          <a:xfrm>
            <a:off x="2589212" y="3530129"/>
            <a:ext cx="8915399" cy="860400"/>
          </a:xfrm>
          <a:prstGeom prst="rect">
            <a:avLst/>
          </a:prstGeom>
          <a:noFill/>
          <a:ln>
            <a:noFill/>
          </a:ln>
        </p:spPr>
        <p:txBody>
          <a:bodyPr anchorCtr="0" anchor="t" bIns="45700" lIns="91425" spcFirstLastPara="1" rIns="91425" wrap="square" tIns="45700"/>
          <a:lstStyle>
            <a:lvl1pPr indent="-228600" lvl="0" marL="457200" marR="0" rtl="0" algn="l">
              <a:lnSpc>
                <a:spcPct val="100000"/>
              </a:lnSpc>
              <a:spcBef>
                <a:spcPts val="1000"/>
              </a:spcBef>
              <a:spcAft>
                <a:spcPts val="0"/>
              </a:spcAft>
              <a:buClr>
                <a:schemeClr val="accent1"/>
              </a:buClr>
              <a:buSzPts val="2000"/>
              <a:buFont typeface="Noto Sans Symbols"/>
              <a:buNone/>
              <a:defRPr b="0" i="0" sz="2000" u="none" cap="none" strike="noStrike">
                <a:solidFill>
                  <a:srgbClr val="595959"/>
                </a:solidFill>
                <a:latin typeface="Century Gothic"/>
                <a:ea typeface="Century Gothic"/>
                <a:cs typeface="Century Gothic"/>
                <a:sym typeface="Century Gothic"/>
              </a:defRPr>
            </a:lvl1pPr>
            <a:lvl2pPr indent="-228600" lvl="1" marL="914400" marR="0" rtl="0" algn="l">
              <a:lnSpc>
                <a:spcPct val="100000"/>
              </a:lnSpc>
              <a:spcBef>
                <a:spcPts val="1000"/>
              </a:spcBef>
              <a:spcAft>
                <a:spcPts val="0"/>
              </a:spcAft>
              <a:buClr>
                <a:schemeClr val="accent1"/>
              </a:buClr>
              <a:buSzPts val="1800"/>
              <a:buFont typeface="Noto Sans Symbols"/>
              <a:buNone/>
              <a:defRPr b="0" i="0" sz="1800" u="none" cap="none" strike="noStrike">
                <a:solidFill>
                  <a:srgbClr val="888888"/>
                </a:solidFill>
                <a:latin typeface="Century Gothic"/>
                <a:ea typeface="Century Gothic"/>
                <a:cs typeface="Century Gothic"/>
                <a:sym typeface="Century Gothic"/>
              </a:defRPr>
            </a:lvl2pPr>
            <a:lvl3pPr indent="-228600" lvl="2" marL="1371600" marR="0" rtl="0" algn="l">
              <a:lnSpc>
                <a:spcPct val="100000"/>
              </a:lnSpc>
              <a:spcBef>
                <a:spcPts val="1000"/>
              </a:spcBef>
              <a:spcAft>
                <a:spcPts val="0"/>
              </a:spcAft>
              <a:buClr>
                <a:schemeClr val="accent1"/>
              </a:buClr>
              <a:buSzPts val="1600"/>
              <a:buFont typeface="Noto Sans Symbols"/>
              <a:buNone/>
              <a:defRPr b="0" i="0" sz="1600" u="none" cap="none" strike="noStrike">
                <a:solidFill>
                  <a:srgbClr val="888888"/>
                </a:solidFill>
                <a:latin typeface="Century Gothic"/>
                <a:ea typeface="Century Gothic"/>
                <a:cs typeface="Century Gothic"/>
                <a:sym typeface="Century Gothic"/>
              </a:defRPr>
            </a:lvl3pPr>
            <a:lvl4pPr indent="-228600" lvl="3" marL="18288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4pPr>
            <a:lvl5pPr indent="-228600" lvl="4" marL="22860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5pPr>
            <a:lvl6pPr indent="-228600" lvl="5" marL="27432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6pPr>
            <a:lvl7pPr indent="-228600" lvl="6" marL="32004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7pPr>
            <a:lvl8pPr indent="-228600" lvl="7" marL="36576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8pPr>
            <a:lvl9pPr indent="-228600" lvl="8" marL="41148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888888"/>
                </a:solidFill>
                <a:latin typeface="Century Gothic"/>
                <a:ea typeface="Century Gothic"/>
                <a:cs typeface="Century Gothic"/>
                <a:sym typeface="Century Gothic"/>
              </a:defRPr>
            </a:lvl9pPr>
          </a:lstStyle>
          <a:p/>
        </p:txBody>
      </p:sp>
      <p:sp>
        <p:nvSpPr>
          <p:cNvPr id="59" name="Shape 5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60" name="Shape 6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61" name="Shape 61"/>
          <p:cNvSpPr/>
          <p:nvPr/>
        </p:nvSpPr>
        <p:spPr>
          <a:xfrm flipH="1" rot="10800000">
            <a:off x="-4189" y="31781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Shape 62"/>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63" name="Shape 63"/>
        <p:cNvGrpSpPr/>
        <p:nvPr/>
      </p:nvGrpSpPr>
      <p:grpSpPr>
        <a:xfrm>
          <a:off x="0" y="0"/>
          <a:ext cx="0" cy="0"/>
          <a:chOff x="0" y="0"/>
          <a:chExt cx="0" cy="0"/>
        </a:xfrm>
      </p:grpSpPr>
      <p:sp>
        <p:nvSpPr>
          <p:cNvPr id="64" name="Shape 64"/>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Clr>
                <a:srgbClr val="168DBA"/>
              </a:buClr>
              <a:buSzPts val="3600"/>
              <a:buFont typeface="Century Gothic"/>
              <a:buNone/>
              <a:defRPr b="0" i="0" sz="36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65" name="Shape 65"/>
          <p:cNvSpPr txBox="1"/>
          <p:nvPr>
            <p:ph idx="1" type="body"/>
          </p:nvPr>
        </p:nvSpPr>
        <p:spPr>
          <a:xfrm>
            <a:off x="2589212" y="2133600"/>
            <a:ext cx="4313864" cy="3777622"/>
          </a:xfrm>
          <a:prstGeom prst="rect">
            <a:avLst/>
          </a:prstGeom>
          <a:noFill/>
          <a:ln>
            <a:noFill/>
          </a:ln>
        </p:spPr>
        <p:txBody>
          <a:bodyPr anchorCtr="0" anchor="t" bIns="45700" lIns="91425" spcFirstLastPara="1" rIns="91425" wrap="square" tIns="45700"/>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66" name="Shape 66"/>
          <p:cNvSpPr txBox="1"/>
          <p:nvPr>
            <p:ph idx="2" type="body"/>
          </p:nvPr>
        </p:nvSpPr>
        <p:spPr>
          <a:xfrm>
            <a:off x="7190747" y="2126222"/>
            <a:ext cx="4313864" cy="3777622"/>
          </a:xfrm>
          <a:prstGeom prst="rect">
            <a:avLst/>
          </a:prstGeom>
          <a:noFill/>
          <a:ln>
            <a:noFill/>
          </a:ln>
        </p:spPr>
        <p:txBody>
          <a:bodyPr anchorCtr="0" anchor="t" bIns="45700" lIns="91425" spcFirstLastPara="1" rIns="91425" wrap="square" tIns="45700"/>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67" name="Shape 6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68" name="Shape 6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69" name="Shape 69"/>
          <p:cNvSpPr/>
          <p:nvPr/>
        </p:nvSpPr>
        <p:spPr>
          <a:xfrm flipH="1" rot="10800000">
            <a:off x="-4189" y="7143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Shape 7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71" name="Shape 71"/>
        <p:cNvGrpSpPr/>
        <p:nvPr/>
      </p:nvGrpSpPr>
      <p:grpSpPr>
        <a:xfrm>
          <a:off x="0" y="0"/>
          <a:ext cx="0" cy="0"/>
          <a:chOff x="0" y="0"/>
          <a:chExt cx="0" cy="0"/>
        </a:xfrm>
      </p:grpSpPr>
      <p:sp>
        <p:nvSpPr>
          <p:cNvPr id="72" name="Shape 72"/>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Clr>
                <a:srgbClr val="168DBA"/>
              </a:buClr>
              <a:buSzPts val="3600"/>
              <a:buFont typeface="Century Gothic"/>
              <a:buNone/>
              <a:defRPr b="0" i="0" sz="36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73" name="Shape 73"/>
          <p:cNvSpPr txBox="1"/>
          <p:nvPr>
            <p:ph idx="1" type="body"/>
          </p:nvPr>
        </p:nvSpPr>
        <p:spPr>
          <a:xfrm>
            <a:off x="2939373" y="1972703"/>
            <a:ext cx="3992732" cy="576262"/>
          </a:xfrm>
          <a:prstGeom prst="rect">
            <a:avLst/>
          </a:prstGeom>
          <a:noFill/>
          <a:ln>
            <a:noFill/>
          </a:ln>
        </p:spPr>
        <p:txBody>
          <a:bodyPr anchorCtr="0" anchor="b" bIns="45700" lIns="91425" spcFirstLastPara="1" rIns="91425" wrap="square" tIns="45700"/>
          <a:lstStyle>
            <a:lvl1pPr indent="-228600" lvl="0" marL="457200" marR="0" rtl="0" algn="l">
              <a:lnSpc>
                <a:spcPct val="100000"/>
              </a:lnSpc>
              <a:spcBef>
                <a:spcPts val="1000"/>
              </a:spcBef>
              <a:spcAft>
                <a:spcPts val="0"/>
              </a:spcAft>
              <a:buClr>
                <a:schemeClr val="accent1"/>
              </a:buClr>
              <a:buSzPts val="2400"/>
              <a:buFont typeface="Noto Sans Symbols"/>
              <a:buNone/>
              <a:defRPr b="0" i="0" sz="2400" u="none" cap="none" strike="noStrike">
                <a:solidFill>
                  <a:srgbClr val="3F3F3F"/>
                </a:solidFill>
                <a:latin typeface="Century Gothic"/>
                <a:ea typeface="Century Gothic"/>
                <a:cs typeface="Century Gothic"/>
                <a:sym typeface="Century Gothic"/>
              </a:defRPr>
            </a:lvl1pPr>
            <a:lvl2pPr indent="-228600" lvl="1" marL="914400" marR="0" rtl="0" algn="l">
              <a:lnSpc>
                <a:spcPct val="100000"/>
              </a:lnSpc>
              <a:spcBef>
                <a:spcPts val="1000"/>
              </a:spcBef>
              <a:spcAft>
                <a:spcPts val="0"/>
              </a:spcAft>
              <a:buClr>
                <a:schemeClr val="accent1"/>
              </a:buClr>
              <a:buSzPts val="2000"/>
              <a:buFont typeface="Noto Sans Symbols"/>
              <a:buNone/>
              <a:defRPr b="1" i="0" sz="2000" u="none" cap="none" strike="noStrike">
                <a:solidFill>
                  <a:srgbClr val="3F3F3F"/>
                </a:solidFill>
                <a:latin typeface="Century Gothic"/>
                <a:ea typeface="Century Gothic"/>
                <a:cs typeface="Century Gothic"/>
                <a:sym typeface="Century Gothic"/>
              </a:defRPr>
            </a:lvl2pPr>
            <a:lvl3pPr indent="-228600" lvl="2" marL="1371600" marR="0" rtl="0" algn="l">
              <a:lnSpc>
                <a:spcPct val="100000"/>
              </a:lnSpc>
              <a:spcBef>
                <a:spcPts val="1000"/>
              </a:spcBef>
              <a:spcAft>
                <a:spcPts val="0"/>
              </a:spcAft>
              <a:buClr>
                <a:schemeClr val="accent1"/>
              </a:buClr>
              <a:buSzPts val="1800"/>
              <a:buFont typeface="Noto Sans Symbols"/>
              <a:buNone/>
              <a:defRPr b="1" i="0" sz="1800" u="none" cap="none" strike="noStrike">
                <a:solidFill>
                  <a:srgbClr val="3F3F3F"/>
                </a:solidFill>
                <a:latin typeface="Century Gothic"/>
                <a:ea typeface="Century Gothic"/>
                <a:cs typeface="Century Gothic"/>
                <a:sym typeface="Century Gothic"/>
              </a:defRPr>
            </a:lvl3pPr>
            <a:lvl4pPr indent="-228600" lvl="3" marL="18288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4pPr>
            <a:lvl5pPr indent="-228600" lvl="4" marL="22860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5pPr>
            <a:lvl6pPr indent="-228600" lvl="5" marL="27432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6pPr>
            <a:lvl7pPr indent="-228600" lvl="6" marL="32004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7pPr>
            <a:lvl8pPr indent="-228600" lvl="7" marL="36576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8pPr>
            <a:lvl9pPr indent="-228600" lvl="8" marL="41148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9pPr>
          </a:lstStyle>
          <a:p/>
        </p:txBody>
      </p:sp>
      <p:sp>
        <p:nvSpPr>
          <p:cNvPr id="74" name="Shape 74"/>
          <p:cNvSpPr txBox="1"/>
          <p:nvPr>
            <p:ph idx="2" type="body"/>
          </p:nvPr>
        </p:nvSpPr>
        <p:spPr>
          <a:xfrm>
            <a:off x="2589212" y="2548966"/>
            <a:ext cx="4342893" cy="3354060"/>
          </a:xfrm>
          <a:prstGeom prst="rect">
            <a:avLst/>
          </a:prstGeom>
          <a:noFill/>
          <a:ln>
            <a:noFill/>
          </a:ln>
        </p:spPr>
        <p:txBody>
          <a:bodyPr anchorCtr="0" anchor="t" bIns="45700" lIns="91425" spcFirstLastPara="1" rIns="91425" wrap="square" tIns="45700"/>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75" name="Shape 75"/>
          <p:cNvSpPr txBox="1"/>
          <p:nvPr>
            <p:ph idx="3" type="body"/>
          </p:nvPr>
        </p:nvSpPr>
        <p:spPr>
          <a:xfrm>
            <a:off x="7506629" y="1969475"/>
            <a:ext cx="3999001" cy="576262"/>
          </a:xfrm>
          <a:prstGeom prst="rect">
            <a:avLst/>
          </a:prstGeom>
          <a:noFill/>
          <a:ln>
            <a:noFill/>
          </a:ln>
        </p:spPr>
        <p:txBody>
          <a:bodyPr anchorCtr="0" anchor="b" bIns="45700" lIns="91425" spcFirstLastPara="1" rIns="91425" wrap="square" tIns="45700"/>
          <a:lstStyle>
            <a:lvl1pPr indent="-228600" lvl="0" marL="457200" marR="0" rtl="0" algn="l">
              <a:lnSpc>
                <a:spcPct val="100000"/>
              </a:lnSpc>
              <a:spcBef>
                <a:spcPts val="1000"/>
              </a:spcBef>
              <a:spcAft>
                <a:spcPts val="0"/>
              </a:spcAft>
              <a:buClr>
                <a:schemeClr val="accent1"/>
              </a:buClr>
              <a:buSzPts val="2400"/>
              <a:buFont typeface="Noto Sans Symbols"/>
              <a:buNone/>
              <a:defRPr b="0" i="0" sz="2400" u="none" cap="none" strike="noStrike">
                <a:solidFill>
                  <a:srgbClr val="3F3F3F"/>
                </a:solidFill>
                <a:latin typeface="Century Gothic"/>
                <a:ea typeface="Century Gothic"/>
                <a:cs typeface="Century Gothic"/>
                <a:sym typeface="Century Gothic"/>
              </a:defRPr>
            </a:lvl1pPr>
            <a:lvl2pPr indent="-228600" lvl="1" marL="914400" marR="0" rtl="0" algn="l">
              <a:lnSpc>
                <a:spcPct val="100000"/>
              </a:lnSpc>
              <a:spcBef>
                <a:spcPts val="1000"/>
              </a:spcBef>
              <a:spcAft>
                <a:spcPts val="0"/>
              </a:spcAft>
              <a:buClr>
                <a:schemeClr val="accent1"/>
              </a:buClr>
              <a:buSzPts val="2000"/>
              <a:buFont typeface="Noto Sans Symbols"/>
              <a:buNone/>
              <a:defRPr b="1" i="0" sz="2000" u="none" cap="none" strike="noStrike">
                <a:solidFill>
                  <a:srgbClr val="3F3F3F"/>
                </a:solidFill>
                <a:latin typeface="Century Gothic"/>
                <a:ea typeface="Century Gothic"/>
                <a:cs typeface="Century Gothic"/>
                <a:sym typeface="Century Gothic"/>
              </a:defRPr>
            </a:lvl2pPr>
            <a:lvl3pPr indent="-228600" lvl="2" marL="1371600" marR="0" rtl="0" algn="l">
              <a:lnSpc>
                <a:spcPct val="100000"/>
              </a:lnSpc>
              <a:spcBef>
                <a:spcPts val="1000"/>
              </a:spcBef>
              <a:spcAft>
                <a:spcPts val="0"/>
              </a:spcAft>
              <a:buClr>
                <a:schemeClr val="accent1"/>
              </a:buClr>
              <a:buSzPts val="1800"/>
              <a:buFont typeface="Noto Sans Symbols"/>
              <a:buNone/>
              <a:defRPr b="1" i="0" sz="1800" u="none" cap="none" strike="noStrike">
                <a:solidFill>
                  <a:srgbClr val="3F3F3F"/>
                </a:solidFill>
                <a:latin typeface="Century Gothic"/>
                <a:ea typeface="Century Gothic"/>
                <a:cs typeface="Century Gothic"/>
                <a:sym typeface="Century Gothic"/>
              </a:defRPr>
            </a:lvl3pPr>
            <a:lvl4pPr indent="-228600" lvl="3" marL="18288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4pPr>
            <a:lvl5pPr indent="-228600" lvl="4" marL="22860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5pPr>
            <a:lvl6pPr indent="-228600" lvl="5" marL="27432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6pPr>
            <a:lvl7pPr indent="-228600" lvl="6" marL="32004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7pPr>
            <a:lvl8pPr indent="-228600" lvl="7" marL="36576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8pPr>
            <a:lvl9pPr indent="-228600" lvl="8" marL="4114800" marR="0" rtl="0" algn="l">
              <a:lnSpc>
                <a:spcPct val="100000"/>
              </a:lnSpc>
              <a:spcBef>
                <a:spcPts val="1000"/>
              </a:spcBef>
              <a:spcAft>
                <a:spcPts val="0"/>
              </a:spcAft>
              <a:buClr>
                <a:schemeClr val="accent1"/>
              </a:buClr>
              <a:buSzPts val="1600"/>
              <a:buFont typeface="Noto Sans Symbols"/>
              <a:buNone/>
              <a:defRPr b="1" i="0" sz="1600" u="none" cap="none" strike="noStrike">
                <a:solidFill>
                  <a:srgbClr val="3F3F3F"/>
                </a:solidFill>
                <a:latin typeface="Century Gothic"/>
                <a:ea typeface="Century Gothic"/>
                <a:cs typeface="Century Gothic"/>
                <a:sym typeface="Century Gothic"/>
              </a:defRPr>
            </a:lvl9pPr>
          </a:lstStyle>
          <a:p/>
        </p:txBody>
      </p:sp>
      <p:sp>
        <p:nvSpPr>
          <p:cNvPr id="76" name="Shape 76"/>
          <p:cNvSpPr txBox="1"/>
          <p:nvPr>
            <p:ph idx="4" type="body"/>
          </p:nvPr>
        </p:nvSpPr>
        <p:spPr>
          <a:xfrm>
            <a:off x="7166957" y="2545738"/>
            <a:ext cx="4338674" cy="3354060"/>
          </a:xfrm>
          <a:prstGeom prst="rect">
            <a:avLst/>
          </a:prstGeom>
          <a:noFill/>
          <a:ln>
            <a:noFill/>
          </a:ln>
        </p:spPr>
        <p:txBody>
          <a:bodyPr anchorCtr="0" anchor="t" bIns="45700" lIns="91425" spcFirstLastPara="1" rIns="91425" wrap="square" tIns="45700"/>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77" name="Shape 7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78" name="Shape 7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79" name="Shape 79"/>
          <p:cNvSpPr/>
          <p:nvPr/>
        </p:nvSpPr>
        <p:spPr>
          <a:xfrm flipH="1" rot="10800000">
            <a:off x="-4189" y="7143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Shape 8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1" name="Shape 81"/>
        <p:cNvGrpSpPr/>
        <p:nvPr/>
      </p:nvGrpSpPr>
      <p:grpSpPr>
        <a:xfrm>
          <a:off x="0" y="0"/>
          <a:ext cx="0" cy="0"/>
          <a:chOff x="0" y="0"/>
          <a:chExt cx="0" cy="0"/>
        </a:xfrm>
      </p:grpSpPr>
      <p:sp>
        <p:nvSpPr>
          <p:cNvPr id="82" name="Shape 82"/>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Clr>
                <a:srgbClr val="168DBA"/>
              </a:buClr>
              <a:buSzPts val="3600"/>
              <a:buFont typeface="Century Gothic"/>
              <a:buNone/>
              <a:defRPr b="0" i="0" sz="36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83" name="Shape 8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84" name="Shape 8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85" name="Shape 85"/>
          <p:cNvSpPr/>
          <p:nvPr/>
        </p:nvSpPr>
        <p:spPr>
          <a:xfrm flipH="1" rot="10800000">
            <a:off x="-4189" y="7143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Shape 86"/>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7" name="Shape 87"/>
        <p:cNvGrpSpPr/>
        <p:nvPr/>
      </p:nvGrpSpPr>
      <p:grpSpPr>
        <a:xfrm>
          <a:off x="0" y="0"/>
          <a:ext cx="0" cy="0"/>
          <a:chOff x="0" y="0"/>
          <a:chExt cx="0" cy="0"/>
        </a:xfrm>
      </p:grpSpPr>
      <p:sp>
        <p:nvSpPr>
          <p:cNvPr id="88" name="Shape 8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89" name="Shape 8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90" name="Shape 90"/>
          <p:cNvSpPr/>
          <p:nvPr/>
        </p:nvSpPr>
        <p:spPr>
          <a:xfrm flipH="1" rot="10800000">
            <a:off x="-4189" y="7143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Shape 91"/>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92" name="Shape 92"/>
        <p:cNvGrpSpPr/>
        <p:nvPr/>
      </p:nvGrpSpPr>
      <p:grpSpPr>
        <a:xfrm>
          <a:off x="0" y="0"/>
          <a:ext cx="0" cy="0"/>
          <a:chOff x="0" y="0"/>
          <a:chExt cx="0" cy="0"/>
        </a:xfrm>
      </p:grpSpPr>
      <p:sp>
        <p:nvSpPr>
          <p:cNvPr id="93" name="Shape 93"/>
          <p:cNvSpPr txBox="1"/>
          <p:nvPr>
            <p:ph type="title"/>
          </p:nvPr>
        </p:nvSpPr>
        <p:spPr>
          <a:xfrm>
            <a:off x="2589212" y="446088"/>
            <a:ext cx="3505199" cy="976312"/>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Clr>
                <a:srgbClr val="168DBA"/>
              </a:buClr>
              <a:buSzPts val="2000"/>
              <a:buFont typeface="Century Gothic"/>
              <a:buNone/>
              <a:defRPr b="0" i="0" sz="20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94" name="Shape 94"/>
          <p:cNvSpPr txBox="1"/>
          <p:nvPr>
            <p:ph idx="1" type="body"/>
          </p:nvPr>
        </p:nvSpPr>
        <p:spPr>
          <a:xfrm>
            <a:off x="6323012" y="446088"/>
            <a:ext cx="5181600" cy="5414963"/>
          </a:xfrm>
          <a:prstGeom prst="rect">
            <a:avLst/>
          </a:prstGeom>
          <a:noFill/>
          <a:ln>
            <a:noFill/>
          </a:ln>
        </p:spPr>
        <p:txBody>
          <a:bodyPr anchorCtr="0" anchor="ctr" bIns="45700" lIns="91425" spcFirstLastPara="1" rIns="91425" wrap="square" tIns="45700"/>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95" name="Shape 95"/>
          <p:cNvSpPr txBox="1"/>
          <p:nvPr>
            <p:ph idx="2" type="body"/>
          </p:nvPr>
        </p:nvSpPr>
        <p:spPr>
          <a:xfrm>
            <a:off x="2589212" y="1598613"/>
            <a:ext cx="3505199" cy="4262436"/>
          </a:xfrm>
          <a:prstGeom prst="rect">
            <a:avLst/>
          </a:prstGeom>
          <a:noFill/>
          <a:ln>
            <a:noFill/>
          </a:ln>
        </p:spPr>
        <p:txBody>
          <a:bodyPr anchorCtr="0" anchor="t" bIns="45700" lIns="91425" spcFirstLastPara="1" rIns="91425" wrap="square" tIns="45700"/>
          <a:lstStyle>
            <a:lvl1pPr indent="-228600" lvl="0" marL="457200" marR="0" rtl="0" algn="l">
              <a:lnSpc>
                <a:spcPct val="100000"/>
              </a:lnSpc>
              <a:spcBef>
                <a:spcPts val="1000"/>
              </a:spcBef>
              <a:spcAft>
                <a:spcPts val="0"/>
              </a:spcAft>
              <a:buClr>
                <a:schemeClr val="accent1"/>
              </a:buClr>
              <a:buSzPts val="1400"/>
              <a:buFont typeface="Noto Sans Symbols"/>
              <a:buNone/>
              <a:defRPr b="0" i="0" sz="1400" u="none" cap="none" strike="noStrike">
                <a:solidFill>
                  <a:srgbClr val="3F3F3F"/>
                </a:solidFill>
                <a:latin typeface="Century Gothic"/>
                <a:ea typeface="Century Gothic"/>
                <a:cs typeface="Century Gothic"/>
                <a:sym typeface="Century Gothic"/>
              </a:defRPr>
            </a:lvl1pPr>
            <a:lvl2pPr indent="-228600" lvl="1" marL="914400" marR="0" rtl="0" algn="l">
              <a:lnSpc>
                <a:spcPct val="100000"/>
              </a:lnSpc>
              <a:spcBef>
                <a:spcPts val="1000"/>
              </a:spcBef>
              <a:spcAft>
                <a:spcPts val="0"/>
              </a:spcAft>
              <a:buClr>
                <a:schemeClr val="accent1"/>
              </a:buClr>
              <a:buSzPts val="1200"/>
              <a:buFont typeface="Noto Sans Symbols"/>
              <a:buNone/>
              <a:defRPr b="0" i="0" sz="1200" u="none" cap="none" strike="noStrike">
                <a:solidFill>
                  <a:srgbClr val="3F3F3F"/>
                </a:solidFill>
                <a:latin typeface="Century Gothic"/>
                <a:ea typeface="Century Gothic"/>
                <a:cs typeface="Century Gothic"/>
                <a:sym typeface="Century Gothic"/>
              </a:defRPr>
            </a:lvl2pPr>
            <a:lvl3pPr indent="-228600" lvl="2" marL="1371600" marR="0" rtl="0" algn="l">
              <a:lnSpc>
                <a:spcPct val="100000"/>
              </a:lnSpc>
              <a:spcBef>
                <a:spcPts val="1000"/>
              </a:spcBef>
              <a:spcAft>
                <a:spcPts val="0"/>
              </a:spcAft>
              <a:buClr>
                <a:schemeClr val="accent1"/>
              </a:buClr>
              <a:buSzPts val="1000"/>
              <a:buFont typeface="Noto Sans Symbols"/>
              <a:buNone/>
              <a:defRPr b="0" i="0" sz="1000" u="none" cap="none" strike="noStrike">
                <a:solidFill>
                  <a:srgbClr val="3F3F3F"/>
                </a:solidFill>
                <a:latin typeface="Century Gothic"/>
                <a:ea typeface="Century Gothic"/>
                <a:cs typeface="Century Gothic"/>
                <a:sym typeface="Century Gothic"/>
              </a:defRPr>
            </a:lvl3pPr>
            <a:lvl4pPr indent="-228600" lvl="3" marL="18288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4pPr>
            <a:lvl5pPr indent="-228600" lvl="4" marL="22860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5pPr>
            <a:lvl6pPr indent="-228600" lvl="5" marL="27432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6pPr>
            <a:lvl7pPr indent="-228600" lvl="6" marL="32004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7pPr>
            <a:lvl8pPr indent="-228600" lvl="7" marL="36576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8pPr>
            <a:lvl9pPr indent="-228600" lvl="8" marL="41148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9pPr>
          </a:lstStyle>
          <a:p/>
        </p:txBody>
      </p:sp>
      <p:sp>
        <p:nvSpPr>
          <p:cNvPr id="96" name="Shape 9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97" name="Shape 9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98" name="Shape 98"/>
          <p:cNvSpPr/>
          <p:nvPr/>
        </p:nvSpPr>
        <p:spPr>
          <a:xfrm flipH="1" rot="10800000">
            <a:off x="-4189" y="71437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Shape 9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0" name="Shape 100"/>
        <p:cNvGrpSpPr/>
        <p:nvPr/>
      </p:nvGrpSpPr>
      <p:grpSpPr>
        <a:xfrm>
          <a:off x="0" y="0"/>
          <a:ext cx="0" cy="0"/>
          <a:chOff x="0" y="0"/>
          <a:chExt cx="0" cy="0"/>
        </a:xfrm>
      </p:grpSpPr>
      <p:sp>
        <p:nvSpPr>
          <p:cNvPr id="101" name="Shape 101"/>
          <p:cNvSpPr txBox="1"/>
          <p:nvPr>
            <p:ph type="title"/>
          </p:nvPr>
        </p:nvSpPr>
        <p:spPr>
          <a:xfrm>
            <a:off x="2589213" y="4800600"/>
            <a:ext cx="8915400" cy="566738"/>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Clr>
                <a:srgbClr val="168DBA"/>
              </a:buClr>
              <a:buSzPts val="2400"/>
              <a:buFont typeface="Century Gothic"/>
              <a:buNone/>
              <a:defRPr b="0" i="0" sz="24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02" name="Shape 102"/>
          <p:cNvSpPr/>
          <p:nvPr>
            <p:ph idx="2" type="pic"/>
          </p:nvPr>
        </p:nvSpPr>
        <p:spPr>
          <a:xfrm>
            <a:off x="2589212" y="634965"/>
            <a:ext cx="8915400" cy="3854970"/>
          </a:xfrm>
          <a:prstGeom prst="rect">
            <a:avLst/>
          </a:prstGeom>
          <a:noFill/>
          <a:ln>
            <a:noFill/>
          </a:ln>
        </p:spPr>
        <p:txBody>
          <a:bodyPr anchorCtr="0" anchor="t" bIns="45700" lIns="91425" spcFirstLastPara="1" rIns="91425" wrap="square" tIns="45700"/>
          <a:lstStyle>
            <a:lvl1pPr lvl="0" marR="0" rtl="0" algn="ctr">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1pPr>
            <a:lvl2pPr lvl="1"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2pPr>
            <a:lvl3pPr lvl="2"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3pPr>
            <a:lvl4pPr lvl="3"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4pPr>
            <a:lvl5pPr lvl="4"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5pPr>
            <a:lvl6pPr lvl="5"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6pPr>
            <a:lvl7pPr lvl="6"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7pPr>
            <a:lvl8pPr lvl="7"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8pPr>
            <a:lvl9pPr lvl="8" marR="0" rtl="0" algn="l">
              <a:lnSpc>
                <a:spcPct val="100000"/>
              </a:lnSpc>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9pPr>
          </a:lstStyle>
          <a:p/>
        </p:txBody>
      </p:sp>
      <p:sp>
        <p:nvSpPr>
          <p:cNvPr id="103" name="Shape 103"/>
          <p:cNvSpPr txBox="1"/>
          <p:nvPr>
            <p:ph idx="1" type="body"/>
          </p:nvPr>
        </p:nvSpPr>
        <p:spPr>
          <a:xfrm>
            <a:off x="2589213" y="5367338"/>
            <a:ext cx="8915400" cy="493712"/>
          </a:xfrm>
          <a:prstGeom prst="rect">
            <a:avLst/>
          </a:prstGeom>
          <a:noFill/>
          <a:ln>
            <a:noFill/>
          </a:ln>
        </p:spPr>
        <p:txBody>
          <a:bodyPr anchorCtr="0" anchor="t" bIns="45700" lIns="91425" spcFirstLastPara="1" rIns="91425" wrap="square" tIns="45700"/>
          <a:lstStyle>
            <a:lvl1pPr indent="-228600" lvl="0" marL="457200" marR="0" rtl="0" algn="l">
              <a:lnSpc>
                <a:spcPct val="100000"/>
              </a:lnSpc>
              <a:spcBef>
                <a:spcPts val="1000"/>
              </a:spcBef>
              <a:spcAft>
                <a:spcPts val="0"/>
              </a:spcAft>
              <a:buClr>
                <a:schemeClr val="accent1"/>
              </a:buClr>
              <a:buSzPts val="1200"/>
              <a:buFont typeface="Noto Sans Symbols"/>
              <a:buNone/>
              <a:defRPr b="0" i="0" sz="1200" u="none" cap="none" strike="noStrike">
                <a:solidFill>
                  <a:srgbClr val="3F3F3F"/>
                </a:solidFill>
                <a:latin typeface="Century Gothic"/>
                <a:ea typeface="Century Gothic"/>
                <a:cs typeface="Century Gothic"/>
                <a:sym typeface="Century Gothic"/>
              </a:defRPr>
            </a:lvl1pPr>
            <a:lvl2pPr indent="-228600" lvl="1" marL="914400" marR="0" rtl="0" algn="l">
              <a:lnSpc>
                <a:spcPct val="100000"/>
              </a:lnSpc>
              <a:spcBef>
                <a:spcPts val="1000"/>
              </a:spcBef>
              <a:spcAft>
                <a:spcPts val="0"/>
              </a:spcAft>
              <a:buClr>
                <a:schemeClr val="accent1"/>
              </a:buClr>
              <a:buSzPts val="1200"/>
              <a:buFont typeface="Noto Sans Symbols"/>
              <a:buNone/>
              <a:defRPr b="0" i="0" sz="1200" u="none" cap="none" strike="noStrike">
                <a:solidFill>
                  <a:srgbClr val="3F3F3F"/>
                </a:solidFill>
                <a:latin typeface="Century Gothic"/>
                <a:ea typeface="Century Gothic"/>
                <a:cs typeface="Century Gothic"/>
                <a:sym typeface="Century Gothic"/>
              </a:defRPr>
            </a:lvl2pPr>
            <a:lvl3pPr indent="-228600" lvl="2" marL="1371600" marR="0" rtl="0" algn="l">
              <a:lnSpc>
                <a:spcPct val="100000"/>
              </a:lnSpc>
              <a:spcBef>
                <a:spcPts val="1000"/>
              </a:spcBef>
              <a:spcAft>
                <a:spcPts val="0"/>
              </a:spcAft>
              <a:buClr>
                <a:schemeClr val="accent1"/>
              </a:buClr>
              <a:buSzPts val="1000"/>
              <a:buFont typeface="Noto Sans Symbols"/>
              <a:buNone/>
              <a:defRPr b="0" i="0" sz="1000" u="none" cap="none" strike="noStrike">
                <a:solidFill>
                  <a:srgbClr val="3F3F3F"/>
                </a:solidFill>
                <a:latin typeface="Century Gothic"/>
                <a:ea typeface="Century Gothic"/>
                <a:cs typeface="Century Gothic"/>
                <a:sym typeface="Century Gothic"/>
              </a:defRPr>
            </a:lvl3pPr>
            <a:lvl4pPr indent="-228600" lvl="3" marL="18288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4pPr>
            <a:lvl5pPr indent="-228600" lvl="4" marL="22860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5pPr>
            <a:lvl6pPr indent="-228600" lvl="5" marL="27432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6pPr>
            <a:lvl7pPr indent="-228600" lvl="6" marL="32004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7pPr>
            <a:lvl8pPr indent="-228600" lvl="7" marL="36576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8pPr>
            <a:lvl9pPr indent="-228600" lvl="8" marL="4114800" marR="0" rtl="0" algn="l">
              <a:lnSpc>
                <a:spcPct val="100000"/>
              </a:lnSpc>
              <a:spcBef>
                <a:spcPts val="1000"/>
              </a:spcBef>
              <a:spcAft>
                <a:spcPts val="0"/>
              </a:spcAft>
              <a:buClr>
                <a:schemeClr val="accent1"/>
              </a:buClr>
              <a:buSzPts val="900"/>
              <a:buFont typeface="Noto Sans Symbols"/>
              <a:buNone/>
              <a:defRPr b="0" i="0" sz="900" u="none" cap="none" strike="noStrike">
                <a:solidFill>
                  <a:srgbClr val="3F3F3F"/>
                </a:solidFill>
                <a:latin typeface="Century Gothic"/>
                <a:ea typeface="Century Gothic"/>
                <a:cs typeface="Century Gothic"/>
                <a:sym typeface="Century Gothic"/>
              </a:defRPr>
            </a:lvl9pPr>
          </a:lstStyle>
          <a:p/>
        </p:txBody>
      </p:sp>
      <p:sp>
        <p:nvSpPr>
          <p:cNvPr id="104" name="Shape 10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05" name="Shape 10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06" name="Shape 106"/>
          <p:cNvSpPr/>
          <p:nvPr/>
        </p:nvSpPr>
        <p:spPr>
          <a:xfrm flipH="1" rot="10800000">
            <a:off x="-4189" y="4911725"/>
            <a:ext cx="1588527" cy="507297"/>
          </a:xfrm>
          <a:custGeom>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Shape 107"/>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FFF"/>
            </a:gs>
            <a:gs pos="100000">
              <a:srgbClr val="C4DCE3"/>
            </a:gs>
          </a:gsLst>
          <a:lin ang="5400000" scaled="0"/>
        </a:gradFill>
      </p:bgPr>
    </p:bg>
    <p:spTree>
      <p:nvGrpSpPr>
        <p:cNvPr id="9" name="Shape 9"/>
        <p:cNvGrpSpPr/>
        <p:nvPr/>
      </p:nvGrpSpPr>
      <p:grpSpPr>
        <a:xfrm>
          <a:off x="0" y="0"/>
          <a:ext cx="0" cy="0"/>
          <a:chOff x="0" y="0"/>
          <a:chExt cx="0" cy="0"/>
        </a:xfrm>
      </p:grpSpPr>
      <p:grpSp>
        <p:nvGrpSpPr>
          <p:cNvPr id="10" name="Shape 10"/>
          <p:cNvGrpSpPr/>
          <p:nvPr/>
        </p:nvGrpSpPr>
        <p:grpSpPr>
          <a:xfrm>
            <a:off x="1" y="228600"/>
            <a:ext cx="2851516" cy="6638628"/>
            <a:chOff x="2487613" y="285750"/>
            <a:chExt cx="2428875" cy="5654676"/>
          </a:xfrm>
        </p:grpSpPr>
        <p:sp>
          <p:nvSpPr>
            <p:cNvPr id="11" name="Shape 11"/>
            <p:cNvSpPr/>
            <p:nvPr/>
          </p:nvSpPr>
          <p:spPr>
            <a:xfrm>
              <a:off x="2487613" y="2284413"/>
              <a:ext cx="85725" cy="533400"/>
            </a:xfrm>
            <a:custGeom>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Shape 12"/>
            <p:cNvSpPr/>
            <p:nvPr/>
          </p:nvSpPr>
          <p:spPr>
            <a:xfrm>
              <a:off x="2597151" y="2779713"/>
              <a:ext cx="550863" cy="1978025"/>
            </a:xfrm>
            <a:custGeom>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Shape 13"/>
            <p:cNvSpPr/>
            <p:nvPr/>
          </p:nvSpPr>
          <p:spPr>
            <a:xfrm>
              <a:off x="3175001" y="4730750"/>
              <a:ext cx="519113" cy="1209675"/>
            </a:xfrm>
            <a:custGeom>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Shape 14"/>
            <p:cNvSpPr/>
            <p:nvPr/>
          </p:nvSpPr>
          <p:spPr>
            <a:xfrm>
              <a:off x="3305176" y="5630863"/>
              <a:ext cx="146050" cy="309563"/>
            </a:xfrm>
            <a:custGeom>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Shape 15"/>
            <p:cNvSpPr/>
            <p:nvPr/>
          </p:nvSpPr>
          <p:spPr>
            <a:xfrm>
              <a:off x="2573338" y="2817813"/>
              <a:ext cx="700088" cy="2835275"/>
            </a:xfrm>
            <a:custGeom>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Shape 16"/>
            <p:cNvSpPr/>
            <p:nvPr/>
          </p:nvSpPr>
          <p:spPr>
            <a:xfrm>
              <a:off x="2506663" y="285750"/>
              <a:ext cx="90488" cy="2493963"/>
            </a:xfrm>
            <a:custGeom>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Shape 17"/>
            <p:cNvSpPr/>
            <p:nvPr/>
          </p:nvSpPr>
          <p:spPr>
            <a:xfrm>
              <a:off x="2554288" y="2598738"/>
              <a:ext cx="66675" cy="420688"/>
            </a:xfrm>
            <a:custGeom>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Shape 18"/>
            <p:cNvSpPr/>
            <p:nvPr/>
          </p:nvSpPr>
          <p:spPr>
            <a:xfrm>
              <a:off x="3143251" y="4757738"/>
              <a:ext cx="161925" cy="873125"/>
            </a:xfrm>
            <a:custGeom>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 name="Shape 19"/>
            <p:cNvSpPr/>
            <p:nvPr/>
          </p:nvSpPr>
          <p:spPr>
            <a:xfrm>
              <a:off x="3148013" y="1282700"/>
              <a:ext cx="1768475" cy="3448050"/>
            </a:xfrm>
            <a:custGeom>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Shape 20"/>
            <p:cNvSpPr/>
            <p:nvPr/>
          </p:nvSpPr>
          <p:spPr>
            <a:xfrm>
              <a:off x="3273426" y="5653088"/>
              <a:ext cx="138113" cy="287338"/>
            </a:xfrm>
            <a:custGeom>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Shape 21"/>
            <p:cNvSpPr/>
            <p:nvPr/>
          </p:nvSpPr>
          <p:spPr>
            <a:xfrm>
              <a:off x="3143251" y="4656138"/>
              <a:ext cx="31750" cy="188913"/>
            </a:xfrm>
            <a:custGeom>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Shape 22"/>
            <p:cNvSpPr/>
            <p:nvPr/>
          </p:nvSpPr>
          <p:spPr>
            <a:xfrm>
              <a:off x="3211513" y="5410200"/>
              <a:ext cx="203200" cy="530225"/>
            </a:xfrm>
            <a:custGeom>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3" name="Shape 23"/>
          <p:cNvGrpSpPr/>
          <p:nvPr/>
        </p:nvGrpSpPr>
        <p:grpSpPr>
          <a:xfrm>
            <a:off x="27222" y="157"/>
            <a:ext cx="2356674" cy="6853096"/>
            <a:chOff x="6627813" y="195610"/>
            <a:chExt cx="1952625" cy="5678141"/>
          </a:xfrm>
        </p:grpSpPr>
        <p:sp>
          <p:nvSpPr>
            <p:cNvPr id="24" name="Shape 24"/>
            <p:cNvSpPr/>
            <p:nvPr/>
          </p:nvSpPr>
          <p:spPr>
            <a:xfrm>
              <a:off x="6627813" y="195610"/>
              <a:ext cx="409575" cy="3646488"/>
            </a:xfrm>
            <a:custGeom>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Shape 25"/>
            <p:cNvSpPr/>
            <p:nvPr/>
          </p:nvSpPr>
          <p:spPr>
            <a:xfrm>
              <a:off x="7061201" y="3771900"/>
              <a:ext cx="350838" cy="1309688"/>
            </a:xfrm>
            <a:custGeom>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Shape 26"/>
            <p:cNvSpPr/>
            <p:nvPr/>
          </p:nvSpPr>
          <p:spPr>
            <a:xfrm>
              <a:off x="7439026" y="5053013"/>
              <a:ext cx="357188" cy="820738"/>
            </a:xfrm>
            <a:custGeom>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Shape 27"/>
            <p:cNvSpPr/>
            <p:nvPr/>
          </p:nvSpPr>
          <p:spPr>
            <a:xfrm>
              <a:off x="7037388" y="3811588"/>
              <a:ext cx="457200" cy="1852613"/>
            </a:xfrm>
            <a:custGeom>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Shape 28"/>
            <p:cNvSpPr/>
            <p:nvPr/>
          </p:nvSpPr>
          <p:spPr>
            <a:xfrm>
              <a:off x="6992938" y="1263650"/>
              <a:ext cx="144463" cy="2508250"/>
            </a:xfrm>
            <a:custGeom>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Shape 29"/>
            <p:cNvSpPr/>
            <p:nvPr/>
          </p:nvSpPr>
          <p:spPr>
            <a:xfrm>
              <a:off x="7526338" y="5640388"/>
              <a:ext cx="111125" cy="233363"/>
            </a:xfrm>
            <a:custGeom>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Shape 30"/>
            <p:cNvSpPr/>
            <p:nvPr/>
          </p:nvSpPr>
          <p:spPr>
            <a:xfrm>
              <a:off x="7021513" y="3598863"/>
              <a:ext cx="68263" cy="423863"/>
            </a:xfrm>
            <a:custGeom>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Shape 31"/>
            <p:cNvSpPr/>
            <p:nvPr/>
          </p:nvSpPr>
          <p:spPr>
            <a:xfrm>
              <a:off x="7412038" y="2801938"/>
              <a:ext cx="1168400" cy="2251075"/>
            </a:xfrm>
            <a:custGeom>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Shape 32"/>
            <p:cNvSpPr/>
            <p:nvPr/>
          </p:nvSpPr>
          <p:spPr>
            <a:xfrm>
              <a:off x="7494588" y="5664200"/>
              <a:ext cx="100013" cy="209550"/>
            </a:xfrm>
            <a:custGeom>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Shape 33"/>
            <p:cNvSpPr/>
            <p:nvPr/>
          </p:nvSpPr>
          <p:spPr>
            <a:xfrm>
              <a:off x="7412038" y="5081588"/>
              <a:ext cx="114300" cy="558800"/>
            </a:xfrm>
            <a:custGeom>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Shape 34"/>
            <p:cNvSpPr/>
            <p:nvPr/>
          </p:nvSpPr>
          <p:spPr>
            <a:xfrm>
              <a:off x="7412038" y="4978400"/>
              <a:ext cx="31750" cy="188913"/>
            </a:xfrm>
            <a:custGeom>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Shape 35"/>
            <p:cNvSpPr/>
            <p:nvPr/>
          </p:nvSpPr>
          <p:spPr>
            <a:xfrm>
              <a:off x="7439026" y="5434013"/>
              <a:ext cx="174625" cy="439738"/>
            </a:xfrm>
            <a:custGeom>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6" name="Shape 36"/>
          <p:cNvSpPr/>
          <p:nvPr/>
        </p:nvSpPr>
        <p:spPr>
          <a:xfrm>
            <a:off x="0" y="0"/>
            <a:ext cx="182880" cy="6858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Shape 37"/>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Clr>
                <a:srgbClr val="168DBA"/>
              </a:buClr>
              <a:buSzPts val="3600"/>
              <a:buFont typeface="Century Gothic"/>
              <a:buNone/>
              <a:defRPr b="0" i="0" sz="3600" u="none" cap="none" strike="noStrike">
                <a:solidFill>
                  <a:srgbClr val="168DBA"/>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38" name="Shape 38"/>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lstStyle>
            <a:lvl1pPr indent="-342900" lvl="0" marL="457200" marR="0" rtl="0" algn="l">
              <a:lnSpc>
                <a:spcPct val="100000"/>
              </a:lnSpc>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lnSpc>
                <a:spcPct val="100000"/>
              </a:lnSpc>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lnSpc>
                <a:spcPct val="100000"/>
              </a:lnSpc>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lnSpc>
                <a:spcPct val="100000"/>
              </a:lnSpc>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39" name="Shape 3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40" name="Shape 4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41" name="Shape 41"/>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FEFFFF"/>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168DBA"/>
              </a:buClr>
              <a:buSzPts val="5400"/>
              <a:buFont typeface="Century Gothic"/>
              <a:buNone/>
            </a:pPr>
            <a:r>
              <a:rPr b="0" i="0" lang="en-US" sz="5400" u="none" cap="none" strike="noStrike">
                <a:solidFill>
                  <a:srgbClr val="168DBA"/>
                </a:solidFill>
                <a:latin typeface="Century Gothic"/>
                <a:ea typeface="Century Gothic"/>
                <a:cs typeface="Century Gothic"/>
                <a:sym typeface="Century Gothic"/>
              </a:rPr>
              <a:t>Fitting In</a:t>
            </a:r>
            <a:endParaRPr b="0" i="0" sz="5400" u="none" cap="none" strike="noStrike">
              <a:solidFill>
                <a:srgbClr val="168DBA"/>
              </a:solidFill>
              <a:latin typeface="Century Gothic"/>
              <a:ea typeface="Century Gothic"/>
              <a:cs typeface="Century Gothic"/>
              <a:sym typeface="Century Gothic"/>
            </a:endParaRPr>
          </a:p>
        </p:txBody>
      </p:sp>
      <p:sp>
        <p:nvSpPr>
          <p:cNvPr id="170" name="Shape 170"/>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1800"/>
              <a:buFont typeface="Noto Sans Symbols"/>
              <a:buNone/>
            </a:pPr>
            <a:r>
              <a:rPr b="0" i="0" lang="en-US" sz="2400" u="none" cap="none" strike="noStrike">
                <a:solidFill>
                  <a:srgbClr val="000000"/>
                </a:solidFill>
                <a:latin typeface="Century Gothic"/>
                <a:ea typeface="Century Gothic"/>
                <a:cs typeface="Century Gothic"/>
                <a:sym typeface="Century Gothic"/>
              </a:rPr>
              <a:t>The nagging, internal pressure to fit in is very real. </a:t>
            </a:r>
            <a:endParaRPr b="0" i="0" sz="2400" u="none" cap="none" strike="noStrike">
              <a:solidFill>
                <a:srgbClr val="000000"/>
              </a:solidFill>
              <a:latin typeface="Century Gothic"/>
              <a:ea typeface="Century Gothic"/>
              <a:cs typeface="Century Gothic"/>
              <a:sym typeface="Century Gothic"/>
            </a:endParaRPr>
          </a:p>
          <a:p>
            <a:pPr indent="0" lvl="0" marL="0" marR="0" rtl="0" algn="l">
              <a:lnSpc>
                <a:spcPct val="100000"/>
              </a:lnSpc>
              <a:spcBef>
                <a:spcPts val="1000"/>
              </a:spcBef>
              <a:spcAft>
                <a:spcPts val="0"/>
              </a:spcAft>
              <a:buClr>
                <a:schemeClr val="accent1"/>
              </a:buClr>
              <a:buSzPts val="1800"/>
              <a:buFont typeface="Noto Sans Symbols"/>
              <a:buNone/>
            </a:pPr>
            <a:r>
              <a:rPr b="0" i="0" lang="en-US" sz="2400" u="none" cap="none" strike="noStrike">
                <a:solidFill>
                  <a:srgbClr val="000000"/>
                </a:solidFill>
                <a:latin typeface="Century Gothic"/>
                <a:ea typeface="Century Gothic"/>
                <a:cs typeface="Century Gothic"/>
                <a:sym typeface="Century Gothic"/>
              </a:rPr>
              <a:t>Teens often base their self-worth on the opinions of their friends and peers.</a:t>
            </a:r>
            <a:endParaRPr b="0" i="0" sz="24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68DBA"/>
              </a:buClr>
              <a:buSzPts val="3600"/>
              <a:buFont typeface="Century Gothic"/>
              <a:buNone/>
            </a:pPr>
            <a:r>
              <a:rPr b="0" i="0" lang="en-US" sz="3600" u="none" cap="none" strike="noStrike">
                <a:solidFill>
                  <a:srgbClr val="168DBA"/>
                </a:solidFill>
                <a:latin typeface="Century Gothic"/>
                <a:ea typeface="Century Gothic"/>
                <a:cs typeface="Century Gothic"/>
                <a:sym typeface="Century Gothic"/>
              </a:rPr>
              <a:t>Sound familiar?</a:t>
            </a:r>
            <a:endParaRPr b="0" i="0" sz="3600" u="none" cap="none" strike="noStrike">
              <a:solidFill>
                <a:srgbClr val="168DBA"/>
              </a:solidFill>
              <a:latin typeface="Century Gothic"/>
              <a:ea typeface="Century Gothic"/>
              <a:cs typeface="Century Gothic"/>
              <a:sym typeface="Century Gothic"/>
            </a:endParaRPr>
          </a:p>
        </p:txBody>
      </p:sp>
      <p:sp>
        <p:nvSpPr>
          <p:cNvPr id="177" name="Shape 177"/>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00"/>
              </a:buClr>
              <a:buSzPts val="2400"/>
              <a:buFont typeface="Noto Sans Symbols"/>
              <a:buChar char="•"/>
            </a:pPr>
            <a:r>
              <a:rPr b="0" i="1" lang="en-US" sz="2400" u="none" cap="none" strike="noStrike">
                <a:solidFill>
                  <a:srgbClr val="000000"/>
                </a:solidFill>
                <a:latin typeface="Century Gothic"/>
                <a:ea typeface="Century Gothic"/>
                <a:cs typeface="Century Gothic"/>
                <a:sym typeface="Century Gothic"/>
              </a:rPr>
              <a:t>All the kids in my school have it together. I’m a total mess but I can’t let anyone know because I know I am the only one. </a:t>
            </a:r>
            <a:endParaRPr b="0" i="0" sz="2400" u="none" cap="none" strike="noStrike">
              <a:solidFill>
                <a:srgbClr val="000000"/>
              </a:solidFill>
              <a:latin typeface="Century Gothic"/>
              <a:ea typeface="Century Gothic"/>
              <a:cs typeface="Century Gothic"/>
              <a:sym typeface="Century Gothic"/>
            </a:endParaRPr>
          </a:p>
          <a:p>
            <a:pPr indent="-342900" lvl="0" marL="342900" marR="0" rtl="0" algn="l">
              <a:lnSpc>
                <a:spcPct val="100000"/>
              </a:lnSpc>
              <a:spcBef>
                <a:spcPts val="1000"/>
              </a:spcBef>
              <a:spcAft>
                <a:spcPts val="0"/>
              </a:spcAft>
              <a:buClr>
                <a:srgbClr val="000000"/>
              </a:buClr>
              <a:buSzPts val="2400"/>
              <a:buFont typeface="Noto Sans Symbols"/>
              <a:buChar char="•"/>
            </a:pPr>
            <a:r>
              <a:rPr b="0" i="1" lang="en-US" sz="2400" u="none" cap="none" strike="noStrike">
                <a:solidFill>
                  <a:srgbClr val="000000"/>
                </a:solidFill>
                <a:latin typeface="Century Gothic"/>
                <a:ea typeface="Century Gothic"/>
                <a:cs typeface="Century Gothic"/>
                <a:sym typeface="Century Gothic"/>
              </a:rPr>
              <a:t>I showed up in class for a test and everyone was freaking out that they were going to fail because they didn’t study and they didn’t understand the material. I stayed up late and studied and felt really prepared but I joined in with the chorus anyways because I didn’t want to be seen as a nerd</a:t>
            </a:r>
            <a:endParaRPr b="0" i="1" sz="24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2592938" y="399535"/>
            <a:ext cx="8911800" cy="128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68DBA"/>
              </a:buClr>
              <a:buSzPts val="3600"/>
              <a:buFont typeface="Century Gothic"/>
              <a:buNone/>
            </a:pPr>
            <a:r>
              <a:rPr b="0" i="0" lang="en-US" sz="3600" u="none" cap="none" strike="noStrike">
                <a:solidFill>
                  <a:srgbClr val="168DBA"/>
                </a:solidFill>
                <a:latin typeface="Century Gothic"/>
                <a:ea typeface="Century Gothic"/>
                <a:cs typeface="Century Gothic"/>
                <a:sym typeface="Century Gothic"/>
              </a:rPr>
              <a:t>Fitting In vs. Belonging</a:t>
            </a:r>
            <a:endParaRPr b="0" i="0" sz="3600" u="none" cap="none" strike="noStrike">
              <a:solidFill>
                <a:srgbClr val="168DBA"/>
              </a:solidFill>
              <a:latin typeface="Century Gothic"/>
              <a:ea typeface="Century Gothic"/>
              <a:cs typeface="Century Gothic"/>
              <a:sym typeface="Century Gothic"/>
            </a:endParaRPr>
          </a:p>
        </p:txBody>
      </p:sp>
      <p:sp>
        <p:nvSpPr>
          <p:cNvPr id="184" name="Shape 184"/>
          <p:cNvSpPr txBox="1"/>
          <p:nvPr>
            <p:ph idx="1" type="body"/>
          </p:nvPr>
        </p:nvSpPr>
        <p:spPr>
          <a:xfrm>
            <a:off x="2591074" y="1229238"/>
            <a:ext cx="8915400" cy="377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00"/>
              </a:buClr>
              <a:buSzPts val="2400"/>
              <a:buFont typeface="Noto Sans Symbols"/>
              <a:buChar char="•"/>
            </a:pPr>
            <a:r>
              <a:rPr b="0" i="0" lang="en-US" sz="2400" u="none" cap="none" strike="noStrike">
                <a:solidFill>
                  <a:srgbClr val="000000"/>
                </a:solidFill>
                <a:latin typeface="Century Gothic"/>
                <a:ea typeface="Century Gothic"/>
                <a:cs typeface="Century Gothic"/>
                <a:sym typeface="Century Gothic"/>
              </a:rPr>
              <a:t>Fitting in = often changing yourself</a:t>
            </a:r>
            <a:endParaRPr b="0" i="0" sz="2400" u="none" cap="none" strike="noStrike">
              <a:solidFill>
                <a:srgbClr val="000000"/>
              </a:solidFill>
              <a:latin typeface="Century Gothic"/>
              <a:ea typeface="Century Gothic"/>
              <a:cs typeface="Century Gothic"/>
              <a:sym typeface="Century Gothic"/>
            </a:endParaRPr>
          </a:p>
          <a:p>
            <a:pPr indent="-342900" lvl="0" marL="342900" marR="0" rtl="0" algn="l">
              <a:lnSpc>
                <a:spcPct val="100000"/>
              </a:lnSpc>
              <a:spcBef>
                <a:spcPts val="1000"/>
              </a:spcBef>
              <a:spcAft>
                <a:spcPts val="0"/>
              </a:spcAft>
              <a:buClr>
                <a:srgbClr val="000000"/>
              </a:buClr>
              <a:buSzPts val="2400"/>
              <a:buFont typeface="Noto Sans Symbols"/>
              <a:buChar char="•"/>
            </a:pPr>
            <a:r>
              <a:rPr b="0" i="0" lang="en-US" sz="2400" u="none" cap="none" strike="noStrike">
                <a:solidFill>
                  <a:srgbClr val="000000"/>
                </a:solidFill>
                <a:latin typeface="Century Gothic"/>
                <a:ea typeface="Century Gothic"/>
                <a:cs typeface="Century Gothic"/>
                <a:sym typeface="Century Gothic"/>
              </a:rPr>
              <a:t>Truly belonging = feel comfortable being yourself and are accepted for who you are</a:t>
            </a:r>
            <a:endParaRPr b="0" i="0" sz="2400" u="none" cap="none" strike="noStrike">
              <a:solidFill>
                <a:srgbClr val="000000"/>
              </a:solidFill>
              <a:latin typeface="Century Gothic"/>
              <a:ea typeface="Century Gothic"/>
              <a:cs typeface="Century Gothic"/>
              <a:sym typeface="Century Gothic"/>
            </a:endParaRPr>
          </a:p>
          <a:p>
            <a:pPr indent="-228600" lvl="0" marL="342900" marR="0" rtl="0" algn="l">
              <a:lnSpc>
                <a:spcPct val="100000"/>
              </a:lnSpc>
              <a:spcBef>
                <a:spcPts val="1000"/>
              </a:spcBef>
              <a:spcAft>
                <a:spcPts val="0"/>
              </a:spcAft>
              <a:buClr>
                <a:schemeClr val="accent1"/>
              </a:buClr>
              <a:buSzPts val="1800"/>
              <a:buFont typeface="Noto Sans Symbols"/>
              <a:buNone/>
            </a:pPr>
            <a:r>
              <a:t/>
            </a:r>
            <a:endParaRPr b="0" i="0" sz="2400" u="none" cap="none" strike="noStrike">
              <a:solidFill>
                <a:srgbClr val="000000"/>
              </a:solidFill>
              <a:latin typeface="Century Gothic"/>
              <a:ea typeface="Century Gothic"/>
              <a:cs typeface="Century Gothic"/>
              <a:sym typeface="Century Gothic"/>
            </a:endParaRPr>
          </a:p>
          <a:p>
            <a:pPr indent="-342900" lvl="0" marL="342900" marR="0" rtl="0" algn="l">
              <a:lnSpc>
                <a:spcPct val="100000"/>
              </a:lnSpc>
              <a:spcBef>
                <a:spcPts val="1000"/>
              </a:spcBef>
              <a:spcAft>
                <a:spcPts val="0"/>
              </a:spcAft>
              <a:buClr>
                <a:srgbClr val="000000"/>
              </a:buClr>
              <a:buSzPts val="2400"/>
              <a:buFont typeface="Noto Sans Symbols"/>
              <a:buChar char="•"/>
            </a:pPr>
            <a:r>
              <a:rPr b="0" i="1" lang="en-US" sz="2400" u="none" cap="none" strike="noStrike">
                <a:solidFill>
                  <a:srgbClr val="000000"/>
                </a:solidFill>
                <a:latin typeface="Century Gothic"/>
                <a:ea typeface="Century Gothic"/>
                <a:cs typeface="Century Gothic"/>
                <a:sym typeface="Century Gothic"/>
              </a:rPr>
              <a:t>I have known the same group of friends forever. There are four of us. We live on the same street, and all our parents are good friends. We’ve all changed a lot and gone through different phases. We hang out with different people now and are always super busy, but we are still really tight. All of us have gone through so much together, and I know I can always count on them. It’s cool because I don’t have to worry about what I look like, what I say, or even what problems I have. They accept me, no matter what.</a:t>
            </a:r>
            <a:endParaRPr b="0" i="1" sz="24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68DBA"/>
              </a:buClr>
              <a:buSzPts val="3600"/>
              <a:buFont typeface="Century Gothic"/>
              <a:buNone/>
            </a:pPr>
            <a:r>
              <a:rPr b="0" i="0" lang="en-US" sz="3600" u="none" cap="none" strike="noStrike">
                <a:solidFill>
                  <a:srgbClr val="168DBA"/>
                </a:solidFill>
                <a:latin typeface="Century Gothic"/>
                <a:ea typeface="Century Gothic"/>
                <a:cs typeface="Century Gothic"/>
                <a:sym typeface="Century Gothic"/>
              </a:rPr>
              <a:t>For You To Explore</a:t>
            </a:r>
            <a:endParaRPr b="0" i="0" sz="3600" u="none" cap="none" strike="noStrike">
              <a:solidFill>
                <a:srgbClr val="168DBA"/>
              </a:solidFill>
              <a:latin typeface="Century Gothic"/>
              <a:ea typeface="Century Gothic"/>
              <a:cs typeface="Century Gothic"/>
              <a:sym typeface="Century Gothic"/>
            </a:endParaRPr>
          </a:p>
        </p:txBody>
      </p:sp>
      <p:sp>
        <p:nvSpPr>
          <p:cNvPr id="191" name="Shape 191"/>
          <p:cNvSpPr txBox="1"/>
          <p:nvPr>
            <p:ph idx="1" type="body"/>
          </p:nvPr>
        </p:nvSpPr>
        <p:spPr>
          <a:xfrm>
            <a:off x="2591074" y="1701725"/>
            <a:ext cx="8915400" cy="377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00"/>
              </a:buClr>
              <a:buSzPts val="3000"/>
              <a:buFont typeface="Noto Sans Symbols"/>
              <a:buChar char="•"/>
            </a:pPr>
            <a:r>
              <a:rPr b="0" i="0" lang="en-US" sz="3000" u="none" cap="none" strike="noStrike">
                <a:solidFill>
                  <a:srgbClr val="000000"/>
                </a:solidFill>
                <a:latin typeface="Century Gothic"/>
                <a:ea typeface="Century Gothic"/>
                <a:cs typeface="Century Gothic"/>
                <a:sym typeface="Century Gothic"/>
              </a:rPr>
              <a:t>Specifically, what part of yourself did you feel pressure to change?</a:t>
            </a:r>
            <a:endParaRPr b="0" i="0" sz="3000" u="none" cap="none" strike="noStrike">
              <a:solidFill>
                <a:srgbClr val="000000"/>
              </a:solidFill>
              <a:latin typeface="Century Gothic"/>
              <a:ea typeface="Century Gothic"/>
              <a:cs typeface="Century Gothic"/>
              <a:sym typeface="Century Gothic"/>
            </a:endParaRPr>
          </a:p>
          <a:p>
            <a:pPr indent="-342900" lvl="0" marL="342900" marR="0" rtl="0" algn="l">
              <a:lnSpc>
                <a:spcPct val="100000"/>
              </a:lnSpc>
              <a:spcBef>
                <a:spcPts val="1000"/>
              </a:spcBef>
              <a:spcAft>
                <a:spcPts val="0"/>
              </a:spcAft>
              <a:buClr>
                <a:srgbClr val="000000"/>
              </a:buClr>
              <a:buSzPts val="3000"/>
              <a:buFont typeface="Noto Sans Symbols"/>
              <a:buChar char="•"/>
            </a:pPr>
            <a:r>
              <a:rPr b="0" i="0" lang="en-US" sz="3000" u="none" cap="none" strike="noStrike">
                <a:solidFill>
                  <a:srgbClr val="000000"/>
                </a:solidFill>
                <a:latin typeface="Century Gothic"/>
                <a:ea typeface="Century Gothic"/>
                <a:cs typeface="Century Gothic"/>
                <a:sym typeface="Century Gothic"/>
              </a:rPr>
              <a:t>Describe why you felt as though you needed to change.</a:t>
            </a:r>
            <a:endParaRPr b="0" i="0" sz="3000" u="none" cap="none" strike="noStrike">
              <a:solidFill>
                <a:srgbClr val="000000"/>
              </a:solidFill>
              <a:latin typeface="Century Gothic"/>
              <a:ea typeface="Century Gothic"/>
              <a:cs typeface="Century Gothic"/>
              <a:sym typeface="Century Gothic"/>
            </a:endParaRPr>
          </a:p>
          <a:p>
            <a:pPr indent="-342900" lvl="0" marL="342900" marR="0" rtl="0" algn="l">
              <a:lnSpc>
                <a:spcPct val="100000"/>
              </a:lnSpc>
              <a:spcBef>
                <a:spcPts val="1000"/>
              </a:spcBef>
              <a:spcAft>
                <a:spcPts val="0"/>
              </a:spcAft>
              <a:buClr>
                <a:srgbClr val="000000"/>
              </a:buClr>
              <a:buSzPts val="3000"/>
              <a:buFont typeface="Noto Sans Symbols"/>
              <a:buChar char="•"/>
            </a:pPr>
            <a:r>
              <a:rPr b="0" i="0" lang="en-US" sz="3000" u="none" cap="none" strike="noStrike">
                <a:solidFill>
                  <a:srgbClr val="000000"/>
                </a:solidFill>
                <a:latin typeface="Century Gothic"/>
                <a:ea typeface="Century Gothic"/>
                <a:cs typeface="Century Gothic"/>
                <a:sym typeface="Century Gothic"/>
              </a:rPr>
              <a:t>What was happening around you that made you feel as if you could not be your true self?</a:t>
            </a:r>
            <a:endParaRPr b="0" i="0" sz="3000" u="none" cap="none" strike="noStrike">
              <a:solidFill>
                <a:srgbClr val="000000"/>
              </a:solidFill>
              <a:latin typeface="Century Gothic"/>
              <a:ea typeface="Century Gothic"/>
              <a:cs typeface="Century Gothic"/>
              <a:sym typeface="Century Gothic"/>
            </a:endParaRPr>
          </a:p>
          <a:p>
            <a:pPr indent="-342900" lvl="0" marL="342900" marR="0" rtl="0" algn="l">
              <a:lnSpc>
                <a:spcPct val="100000"/>
              </a:lnSpc>
              <a:spcBef>
                <a:spcPts val="1000"/>
              </a:spcBef>
              <a:spcAft>
                <a:spcPts val="0"/>
              </a:spcAft>
              <a:buClr>
                <a:srgbClr val="000000"/>
              </a:buClr>
              <a:buSzPts val="3000"/>
              <a:buFont typeface="Noto Sans Symbols"/>
              <a:buChar char="•"/>
            </a:pPr>
            <a:r>
              <a:rPr b="0" i="0" lang="en-US" sz="3000" u="none" cap="none" strike="noStrike">
                <a:solidFill>
                  <a:srgbClr val="000000"/>
                </a:solidFill>
                <a:latin typeface="Century Gothic"/>
                <a:ea typeface="Century Gothic"/>
                <a:cs typeface="Century Gothic"/>
                <a:sym typeface="Century Gothic"/>
              </a:rPr>
              <a:t>What was happening inside you? What were the physical messages your body was sending?</a:t>
            </a:r>
            <a:endParaRPr b="0" i="0" sz="3000" u="none" cap="none" strike="noStrike">
              <a:solidFill>
                <a:srgbClr val="000000"/>
              </a:solidFill>
              <a:latin typeface="Century Gothic"/>
              <a:ea typeface="Century Gothic"/>
              <a:cs typeface="Century Gothic"/>
              <a:sym typeface="Century Gothic"/>
            </a:endParaRPr>
          </a:p>
          <a:p>
            <a:pPr indent="-228600" lvl="0" marL="342900" marR="0" rtl="0" algn="l">
              <a:lnSpc>
                <a:spcPct val="100000"/>
              </a:lnSpc>
              <a:spcBef>
                <a:spcPts val="1000"/>
              </a:spcBef>
              <a:spcAft>
                <a:spcPts val="0"/>
              </a:spcAft>
              <a:buClr>
                <a:schemeClr val="accent1"/>
              </a:buClr>
              <a:buSzPts val="1800"/>
              <a:buFont typeface="Noto Sans Symbols"/>
              <a:buNone/>
            </a:pPr>
            <a:r>
              <a:t/>
            </a:r>
            <a:endParaRPr b="0" i="0" sz="1800" u="none" cap="none" strike="noStrike">
              <a:solidFill>
                <a:srgbClr val="3F3F3F"/>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68DBA"/>
              </a:buClr>
              <a:buSzPts val="3240"/>
              <a:buFont typeface="Century Gothic"/>
              <a:buNone/>
            </a:pPr>
            <a:r>
              <a:rPr b="0" i="0" lang="en-US" sz="3240" u="none" cap="none" strike="noStrike">
                <a:solidFill>
                  <a:srgbClr val="168DBA"/>
                </a:solidFill>
                <a:latin typeface="Century Gothic"/>
                <a:ea typeface="Century Gothic"/>
                <a:cs typeface="Century Gothic"/>
                <a:sym typeface="Century Gothic"/>
              </a:rPr>
              <a:t>Now, honestly consider what would have happened if you had just been YOU</a:t>
            </a:r>
            <a:endParaRPr b="0" i="0" sz="3240" u="none" cap="none" strike="noStrike">
              <a:solidFill>
                <a:srgbClr val="168DBA"/>
              </a:solidFill>
              <a:latin typeface="Century Gothic"/>
              <a:ea typeface="Century Gothic"/>
              <a:cs typeface="Century Gothic"/>
              <a:sym typeface="Century Gothic"/>
            </a:endParaRPr>
          </a:p>
        </p:txBody>
      </p:sp>
      <p:sp>
        <p:nvSpPr>
          <p:cNvPr id="197" name="Shape 197"/>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00"/>
              </a:buClr>
              <a:buSzPts val="3000"/>
              <a:buFont typeface="Noto Sans Symbols"/>
              <a:buChar char="•"/>
            </a:pPr>
            <a:r>
              <a:rPr b="0" i="0" lang="en-US" sz="3000" u="none" cap="none" strike="noStrike">
                <a:solidFill>
                  <a:srgbClr val="000000"/>
                </a:solidFill>
                <a:latin typeface="Century Gothic"/>
                <a:ea typeface="Century Gothic"/>
                <a:cs typeface="Century Gothic"/>
                <a:sym typeface="Century Gothic"/>
              </a:rPr>
              <a:t>How do you think the situation would have been different if you had been your true self?</a:t>
            </a:r>
            <a:endParaRPr b="0" i="0" sz="3000" u="none" cap="none" strike="noStrike">
              <a:solidFill>
                <a:srgbClr val="000000"/>
              </a:solidFill>
              <a:latin typeface="Century Gothic"/>
              <a:ea typeface="Century Gothic"/>
              <a:cs typeface="Century Gothic"/>
              <a:sym typeface="Century Gothic"/>
            </a:endParaRPr>
          </a:p>
          <a:p>
            <a:pPr indent="-342900" lvl="0" marL="342900" marR="0" rtl="0" algn="l">
              <a:lnSpc>
                <a:spcPct val="100000"/>
              </a:lnSpc>
              <a:spcBef>
                <a:spcPts val="1000"/>
              </a:spcBef>
              <a:spcAft>
                <a:spcPts val="0"/>
              </a:spcAft>
              <a:buClr>
                <a:srgbClr val="000000"/>
              </a:buClr>
              <a:buSzPts val="3000"/>
              <a:buFont typeface="Noto Sans Symbols"/>
              <a:buChar char="•"/>
            </a:pPr>
            <a:r>
              <a:rPr b="0" i="0" lang="en-US" sz="3000" u="none" cap="none" strike="noStrike">
                <a:solidFill>
                  <a:srgbClr val="000000"/>
                </a:solidFill>
                <a:latin typeface="Century Gothic"/>
                <a:ea typeface="Century Gothic"/>
                <a:cs typeface="Century Gothic"/>
                <a:sym typeface="Century Gothic"/>
              </a:rPr>
              <a:t>What would you have said or done differently?</a:t>
            </a:r>
            <a:endParaRPr b="0" i="0" sz="3000" u="none" cap="none" strike="noStrike">
              <a:solidFill>
                <a:srgbClr val="000000"/>
              </a:solidFill>
              <a:latin typeface="Century Gothic"/>
              <a:ea typeface="Century Gothic"/>
              <a:cs typeface="Century Gothic"/>
              <a:sym typeface="Century Gothic"/>
            </a:endParaRPr>
          </a:p>
          <a:p>
            <a:pPr indent="-342900" lvl="0" marL="342900" marR="0" rtl="0" algn="l">
              <a:lnSpc>
                <a:spcPct val="100000"/>
              </a:lnSpc>
              <a:spcBef>
                <a:spcPts val="1000"/>
              </a:spcBef>
              <a:spcAft>
                <a:spcPts val="0"/>
              </a:spcAft>
              <a:buClr>
                <a:srgbClr val="000000"/>
              </a:buClr>
              <a:buSzPts val="3000"/>
              <a:buFont typeface="Noto Sans Symbols"/>
              <a:buChar char="•"/>
            </a:pPr>
            <a:r>
              <a:rPr b="0" i="0" lang="en-US" sz="3000" u="none" cap="none" strike="noStrike">
                <a:solidFill>
                  <a:srgbClr val="000000"/>
                </a:solidFill>
                <a:latin typeface="Century Gothic"/>
                <a:ea typeface="Century Gothic"/>
                <a:cs typeface="Century Gothic"/>
                <a:sym typeface="Century Gothic"/>
              </a:rPr>
              <a:t>What do you think the outcome would have been?</a:t>
            </a:r>
            <a:endParaRPr b="0" i="0" sz="3000" u="none" cap="none" strike="noStrike">
              <a:solidFill>
                <a:srgbClr val="000000"/>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68DBA"/>
              </a:buClr>
              <a:buSzPts val="3600"/>
              <a:buFont typeface="Century Gothic"/>
              <a:buNone/>
            </a:pPr>
            <a:r>
              <a:rPr b="0" i="0" lang="en-US" sz="3600" u="none" cap="none" strike="noStrike">
                <a:solidFill>
                  <a:srgbClr val="168DBA"/>
                </a:solidFill>
                <a:latin typeface="Century Gothic"/>
                <a:ea typeface="Century Gothic"/>
                <a:cs typeface="Century Gothic"/>
                <a:sym typeface="Century Gothic"/>
              </a:rPr>
              <a:t>Explore More</a:t>
            </a:r>
            <a:endParaRPr b="0" i="0" sz="3600" u="none" cap="none" strike="noStrike">
              <a:solidFill>
                <a:srgbClr val="168DBA"/>
              </a:solidFill>
              <a:latin typeface="Century Gothic"/>
              <a:ea typeface="Century Gothic"/>
              <a:cs typeface="Century Gothic"/>
              <a:sym typeface="Century Gothic"/>
            </a:endParaRPr>
          </a:p>
        </p:txBody>
      </p:sp>
      <p:sp>
        <p:nvSpPr>
          <p:cNvPr id="204" name="Shape 204"/>
          <p:cNvSpPr txBox="1"/>
          <p:nvPr>
            <p:ph idx="1" type="body"/>
          </p:nvPr>
        </p:nvSpPr>
        <p:spPr>
          <a:xfrm>
            <a:off x="2591074" y="1667175"/>
            <a:ext cx="8915400" cy="377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1"/>
              </a:buClr>
              <a:buSzPts val="3000"/>
              <a:buFont typeface="Noto Sans Symbols"/>
              <a:buChar char="•"/>
            </a:pPr>
            <a:r>
              <a:rPr b="0" i="0" lang="en-US" sz="3000" u="none" cap="none" strike="noStrike">
                <a:solidFill>
                  <a:srgbClr val="3F3F3F"/>
                </a:solidFill>
                <a:latin typeface="Century Gothic"/>
                <a:ea typeface="Century Gothic"/>
                <a:cs typeface="Century Gothic"/>
                <a:sym typeface="Century Gothic"/>
              </a:rPr>
              <a:t>Think about the different situations you just wrote about. Now write what you know felt right and what you know felt wrong.</a:t>
            </a:r>
            <a:endParaRPr b="0" i="0" sz="3000" u="none" cap="none" strike="noStrike">
              <a:solidFill>
                <a:srgbClr val="3F3F3F"/>
              </a:solidFill>
              <a:latin typeface="Century Gothic"/>
              <a:ea typeface="Century Gothic"/>
              <a:cs typeface="Century Gothic"/>
              <a:sym typeface="Century Gothic"/>
            </a:endParaRPr>
          </a:p>
          <a:p>
            <a:pPr indent="-342900" lvl="0" marL="342900" marR="0" rtl="0" algn="l">
              <a:lnSpc>
                <a:spcPct val="100000"/>
              </a:lnSpc>
              <a:spcBef>
                <a:spcPts val="1000"/>
              </a:spcBef>
              <a:spcAft>
                <a:spcPts val="0"/>
              </a:spcAft>
              <a:buClr>
                <a:schemeClr val="accent1"/>
              </a:buClr>
              <a:buSzPts val="3000"/>
              <a:buFont typeface="Noto Sans Symbols"/>
              <a:buChar char="•"/>
            </a:pPr>
            <a:r>
              <a:rPr b="0" i="0" lang="en-US" sz="3000" u="none" cap="none" strike="noStrike">
                <a:solidFill>
                  <a:srgbClr val="3F3F3F"/>
                </a:solidFill>
                <a:latin typeface="Century Gothic"/>
                <a:ea typeface="Century Gothic"/>
                <a:cs typeface="Century Gothic"/>
                <a:sym typeface="Century Gothic"/>
              </a:rPr>
              <a:t>When you truly belong, you feel comfortable and safe; you are accepted for </a:t>
            </a:r>
            <a:r>
              <a:rPr b="0" i="1" lang="en-US" sz="3000" u="none" cap="none" strike="noStrike">
                <a:solidFill>
                  <a:srgbClr val="3F3F3F"/>
                </a:solidFill>
                <a:latin typeface="Century Gothic"/>
                <a:ea typeface="Century Gothic"/>
                <a:cs typeface="Century Gothic"/>
                <a:sym typeface="Century Gothic"/>
              </a:rPr>
              <a:t>who </a:t>
            </a:r>
            <a:r>
              <a:rPr b="0" i="0" lang="en-US" sz="3000" u="none" cap="none" strike="noStrike">
                <a:solidFill>
                  <a:srgbClr val="3F3F3F"/>
                </a:solidFill>
                <a:latin typeface="Century Gothic"/>
                <a:ea typeface="Century Gothic"/>
                <a:cs typeface="Century Gothic"/>
                <a:sym typeface="Century Gothic"/>
              </a:rPr>
              <a:t>you are, not </a:t>
            </a:r>
            <a:r>
              <a:rPr b="0" i="1" lang="en-US" sz="3000" u="none" cap="none" strike="noStrike">
                <a:solidFill>
                  <a:srgbClr val="3F3F3F"/>
                </a:solidFill>
                <a:latin typeface="Century Gothic"/>
                <a:ea typeface="Century Gothic"/>
                <a:cs typeface="Century Gothic"/>
                <a:sym typeface="Century Gothic"/>
              </a:rPr>
              <a:t>what</a:t>
            </a:r>
            <a:r>
              <a:rPr b="0" i="0" lang="en-US" sz="3000" u="none" cap="none" strike="noStrike">
                <a:solidFill>
                  <a:srgbClr val="3F3F3F"/>
                </a:solidFill>
                <a:latin typeface="Century Gothic"/>
                <a:ea typeface="Century Gothic"/>
                <a:cs typeface="Century Gothic"/>
                <a:sym typeface="Century Gothic"/>
              </a:rPr>
              <a:t> you are. Think about your life right now.</a:t>
            </a:r>
            <a:endParaRPr b="0" i="0" sz="3000" u="none" cap="none" strike="noStrike">
              <a:solidFill>
                <a:srgbClr val="3F3F3F"/>
              </a:solidFill>
              <a:latin typeface="Century Gothic"/>
              <a:ea typeface="Century Gothic"/>
              <a:cs typeface="Century Gothic"/>
              <a:sym typeface="Century Gothic"/>
            </a:endParaRPr>
          </a:p>
          <a:p>
            <a:pPr indent="-374650" lvl="1" marL="742950" marR="0" rtl="0" algn="l">
              <a:lnSpc>
                <a:spcPct val="100000"/>
              </a:lnSpc>
              <a:spcBef>
                <a:spcPts val="1000"/>
              </a:spcBef>
              <a:spcAft>
                <a:spcPts val="0"/>
              </a:spcAft>
              <a:buClr>
                <a:schemeClr val="accent1"/>
              </a:buClr>
              <a:buSzPts val="3000"/>
              <a:buFont typeface="Noto Sans Symbols"/>
              <a:buChar char="•"/>
            </a:pPr>
            <a:r>
              <a:rPr b="0" i="0" lang="en-US" sz="3000" u="none" cap="none" strike="noStrike">
                <a:solidFill>
                  <a:srgbClr val="3F3F3F"/>
                </a:solidFill>
                <a:latin typeface="Century Gothic"/>
                <a:ea typeface="Century Gothic"/>
                <a:cs typeface="Century Gothic"/>
                <a:sym typeface="Century Gothic"/>
              </a:rPr>
              <a:t>Where do you fit in?</a:t>
            </a:r>
            <a:endParaRPr b="0" i="0" sz="3000" u="none" cap="none" strike="noStrike">
              <a:solidFill>
                <a:srgbClr val="3F3F3F"/>
              </a:solidFill>
              <a:latin typeface="Century Gothic"/>
              <a:ea typeface="Century Gothic"/>
              <a:cs typeface="Century Gothic"/>
              <a:sym typeface="Century Gothic"/>
            </a:endParaRPr>
          </a:p>
          <a:p>
            <a:pPr indent="-374650" lvl="1" marL="742950" marR="0" rtl="0" algn="l">
              <a:lnSpc>
                <a:spcPct val="100000"/>
              </a:lnSpc>
              <a:spcBef>
                <a:spcPts val="1000"/>
              </a:spcBef>
              <a:spcAft>
                <a:spcPts val="0"/>
              </a:spcAft>
              <a:buClr>
                <a:schemeClr val="accent1"/>
              </a:buClr>
              <a:buSzPts val="3000"/>
              <a:buFont typeface="Noto Sans Symbols"/>
              <a:buChar char="•"/>
            </a:pPr>
            <a:r>
              <a:rPr b="0" i="0" lang="en-US" sz="3000" u="none" cap="none" strike="noStrike">
                <a:solidFill>
                  <a:srgbClr val="3F3F3F"/>
                </a:solidFill>
                <a:latin typeface="Century Gothic"/>
                <a:ea typeface="Century Gothic"/>
                <a:cs typeface="Century Gothic"/>
                <a:sym typeface="Century Gothic"/>
              </a:rPr>
              <a:t>Where do you belong?</a:t>
            </a:r>
            <a:endParaRPr b="0" i="0" sz="3000" u="none" cap="none" strike="noStrike">
              <a:solidFill>
                <a:srgbClr val="3F3F3F"/>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isp">
  <a:themeElements>
    <a:clrScheme name="Wisp">
      <a:dk1>
        <a:srgbClr val="000000"/>
      </a:dk1>
      <a:lt1>
        <a:srgbClr val="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