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64" r:id="rId3"/>
  </p:sldMasterIdLst>
  <p:notesMasterIdLst>
    <p:notesMasterId r:id="rId4"/>
  </p:notesMasterIdLst>
  <p:sldIdLst>
    <p:sldId id="256" r:id="rId5"/>
    <p:sldId id="257" r:id="rId6"/>
    <p:sldId id="258" r:id="rId7"/>
    <p:sldId id="259" r:id="rId8"/>
    <p:sldId id="260" r:id="rId9"/>
    <p:sldId id="261" r:id="rId10"/>
  </p:sldIdLst>
  <p:sldSz cy="6858000" cx="12192000"/>
  <p:notesSz cx="6858000" cy="9144000"/>
  <p:embeddedFontLst>
    <p:embeddedFont>
      <p:font typeface="Century Gothic"/>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font" Target="fonts/CenturyGothic-regular.fntdata"/><Relationship Id="rId10" Type="http://schemas.openxmlformats.org/officeDocument/2006/relationships/slide" Target="slides/slide6.xml"/><Relationship Id="rId13" Type="http://schemas.openxmlformats.org/officeDocument/2006/relationships/font" Target="fonts/CenturyGothic-italic.fntdata"/><Relationship Id="rId12" Type="http://schemas.openxmlformats.org/officeDocument/2006/relationships/font" Target="fonts/CenturyGothic-bold.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4" Type="http://schemas.openxmlformats.org/officeDocument/2006/relationships/font" Target="fonts/CenturyGothic-bold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800" cy="458788"/>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Shape 6"/>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6" name="Shape 166"/>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200" u="none" cap="none" strike="noStrike">
                <a:solidFill>
                  <a:schemeClr val="dk1"/>
                </a:solidFill>
                <a:latin typeface="Calibri"/>
                <a:ea typeface="Calibri"/>
                <a:cs typeface="Calibri"/>
                <a:sym typeface="Calibri"/>
              </a:rPr>
              <a:t>This social pressure can create feelings of fear, insecurity, and self-doubt and can cause teens to feel constant pressure to change who they are. </a:t>
            </a:r>
            <a:endParaRPr b="0" i="0" sz="1200" u="none" cap="none" strike="noStrike">
              <a:solidFill>
                <a:schemeClr val="dk1"/>
              </a:solidFill>
              <a:latin typeface="Calibri"/>
              <a:ea typeface="Calibri"/>
              <a:cs typeface="Calibri"/>
              <a:sym typeface="Calibri"/>
            </a:endParaRPr>
          </a:p>
        </p:txBody>
      </p:sp>
      <p:sp>
        <p:nvSpPr>
          <p:cNvPr id="167" name="Shape 167"/>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3" name="Shape 173"/>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200" u="none" cap="none" strike="noStrike">
                <a:solidFill>
                  <a:schemeClr val="dk1"/>
                </a:solidFill>
                <a:latin typeface="Calibri"/>
                <a:ea typeface="Calibri"/>
                <a:cs typeface="Calibri"/>
                <a:sym typeface="Calibri"/>
              </a:rPr>
              <a:t>Fitting in might start out as something small. You say you agree with something you really don’t agree with. Or maybe you pretend you like something you cannot stand. Or it may be something bigger: you wear clothes you don’t really like or change your hair color, or talk badly about yourself to sound like the peers around you </a:t>
            </a:r>
            <a:endParaRPr b="0" i="0" sz="1200" u="none" cap="none" strike="noStrike">
              <a:solidFill>
                <a:schemeClr val="dk1"/>
              </a:solidFill>
              <a:latin typeface="Calibri"/>
              <a:ea typeface="Calibri"/>
              <a:cs typeface="Calibri"/>
              <a:sym typeface="Calibri"/>
            </a:endParaRPr>
          </a:p>
        </p:txBody>
      </p:sp>
      <p:sp>
        <p:nvSpPr>
          <p:cNvPr id="174" name="Shape 174"/>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0" name="Shape 180"/>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200" u="none" cap="none" strike="noStrike">
                <a:solidFill>
                  <a:schemeClr val="dk1"/>
                </a:solidFill>
                <a:latin typeface="Calibri"/>
                <a:ea typeface="Calibri"/>
                <a:cs typeface="Calibri"/>
                <a:sym typeface="Calibri"/>
              </a:rPr>
              <a:t>Fitting in is very different from belonging. </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US" sz="1200" u="none" cap="none" strike="noStrike">
                <a:solidFill>
                  <a:schemeClr val="dk1"/>
                </a:solidFill>
                <a:latin typeface="Calibri"/>
                <a:ea typeface="Calibri"/>
                <a:cs typeface="Calibri"/>
                <a:sym typeface="Calibri"/>
              </a:rPr>
              <a:t>Truly belonging means always being honest and never altering yourself or the sake of others’ comfort.</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US" sz="1200" u="none" cap="none" strike="noStrike">
                <a:solidFill>
                  <a:schemeClr val="dk1"/>
                </a:solidFill>
                <a:latin typeface="Calibri"/>
                <a:ea typeface="Calibri"/>
                <a:cs typeface="Calibri"/>
                <a:sym typeface="Calibri"/>
              </a:rPr>
              <a:t>Belonging is pressure free. It’s healthy and natural to experiment with different trends, especially as a teenager. It’s also healthy and natural to admit qualities and traits of your friends. But it becomes unhealthy when it feels wrong to you; it becomes unhealthy when you lose your real self along the way.</a:t>
            </a:r>
            <a:endParaRPr b="0" i="0" sz="1200" u="none" cap="none" strike="noStrike">
              <a:solidFill>
                <a:schemeClr val="dk1"/>
              </a:solidFill>
              <a:latin typeface="Calibri"/>
              <a:ea typeface="Calibri"/>
              <a:cs typeface="Calibri"/>
              <a:sym typeface="Calibri"/>
            </a:endParaRPr>
          </a:p>
        </p:txBody>
      </p:sp>
      <p:sp>
        <p:nvSpPr>
          <p:cNvPr id="181" name="Shape 181"/>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Shape 186"/>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7" name="Shape 187"/>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200" u="none" cap="none" strike="noStrike">
                <a:solidFill>
                  <a:schemeClr val="dk1"/>
                </a:solidFill>
                <a:latin typeface="Calibri"/>
                <a:ea typeface="Calibri"/>
                <a:cs typeface="Calibri"/>
                <a:sym typeface="Calibri"/>
              </a:rPr>
              <a:t>Think about a time when you felt pressure to change yourself to fit in. It might have been with your really good friends, a sports team, or a group of people you thought was cool and that you wanted to hang out with. </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US" sz="1200" u="none" cap="none" strike="noStrike">
                <a:solidFill>
                  <a:schemeClr val="dk1"/>
                </a:solidFill>
                <a:latin typeface="Calibri"/>
                <a:ea typeface="Calibri"/>
                <a:cs typeface="Calibri"/>
                <a:sym typeface="Calibri"/>
              </a:rPr>
              <a:t>Reflect on/Answer the following questions.</a:t>
            </a:r>
            <a:endParaRPr b="0" i="0" sz="1200" u="none" cap="none" strike="noStrike">
              <a:solidFill>
                <a:schemeClr val="dk1"/>
              </a:solidFill>
              <a:latin typeface="Calibri"/>
              <a:ea typeface="Calibri"/>
              <a:cs typeface="Calibri"/>
              <a:sym typeface="Calibri"/>
            </a:endParaRPr>
          </a:p>
        </p:txBody>
      </p:sp>
      <p:sp>
        <p:nvSpPr>
          <p:cNvPr id="188" name="Shape 188"/>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200" u="none" cap="none" strike="noStrike">
              <a:solidFill>
                <a:schemeClr val="dk1"/>
              </a:solidFill>
              <a:latin typeface="Calibri"/>
              <a:ea typeface="Calibri"/>
              <a:cs typeface="Calibri"/>
              <a:sym typeface="Calibri"/>
            </a:endParaRPr>
          </a:p>
        </p:txBody>
      </p:sp>
      <p:sp>
        <p:nvSpPr>
          <p:cNvPr id="194" name="Shape 194"/>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Shape 199"/>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0" name="Shape 200"/>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200" u="none" cap="none" strike="noStrike">
                <a:solidFill>
                  <a:schemeClr val="dk1"/>
                </a:solidFill>
                <a:latin typeface="Calibri"/>
                <a:ea typeface="Calibri"/>
                <a:cs typeface="Calibri"/>
                <a:sym typeface="Calibri"/>
              </a:rPr>
              <a:t>The desire to fit in and to try out different things is healthy. Fitting in becomes problematic when it requires you to change something you </a:t>
            </a:r>
            <a:r>
              <a:rPr b="0" i="1" lang="en-US" sz="1200" u="none" cap="none" strike="noStrike">
                <a:solidFill>
                  <a:schemeClr val="dk1"/>
                </a:solidFill>
                <a:latin typeface="Calibri"/>
                <a:ea typeface="Calibri"/>
                <a:cs typeface="Calibri"/>
                <a:sym typeface="Calibri"/>
              </a:rPr>
              <a:t>don’t want</a:t>
            </a:r>
            <a:r>
              <a:rPr b="0" i="0" lang="en-US" sz="1200" u="none" cap="none" strike="noStrike">
                <a:solidFill>
                  <a:schemeClr val="dk1"/>
                </a:solidFill>
                <a:latin typeface="Calibri"/>
                <a:ea typeface="Calibri"/>
                <a:cs typeface="Calibri"/>
                <a:sym typeface="Calibri"/>
              </a:rPr>
              <a:t> to change or to do something you are really </a:t>
            </a:r>
            <a:r>
              <a:rPr b="0" i="1" lang="en-US" sz="1200" u="none" cap="none" strike="noStrike">
                <a:solidFill>
                  <a:schemeClr val="dk1"/>
                </a:solidFill>
                <a:latin typeface="Calibri"/>
                <a:ea typeface="Calibri"/>
                <a:cs typeface="Calibri"/>
                <a:sym typeface="Calibri"/>
              </a:rPr>
              <a:t>uncomfortable</a:t>
            </a:r>
            <a:r>
              <a:rPr b="0" i="0" lang="en-US" sz="1200" u="none" cap="none" strike="noStrike">
                <a:solidFill>
                  <a:schemeClr val="dk1"/>
                </a:solidFill>
                <a:latin typeface="Calibri"/>
                <a:ea typeface="Calibri"/>
                <a:cs typeface="Calibri"/>
                <a:sym typeface="Calibri"/>
              </a:rPr>
              <a:t> doing. You can’t possibly know all that you want to be or do right this minute, but you probably know what feels right and what feels wrong.</a:t>
            </a:r>
            <a:endParaRPr b="0" i="0" sz="1200" u="none" cap="none" strike="noStrike">
              <a:solidFill>
                <a:schemeClr val="dk1"/>
              </a:solidFill>
              <a:latin typeface="Calibri"/>
              <a:ea typeface="Calibri"/>
              <a:cs typeface="Calibri"/>
              <a:sym typeface="Calibri"/>
            </a:endParaRPr>
          </a:p>
        </p:txBody>
      </p:sp>
      <p:sp>
        <p:nvSpPr>
          <p:cNvPr id="201" name="Shape 201"/>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42" name="Shape 42"/>
        <p:cNvGrpSpPr/>
        <p:nvPr/>
      </p:nvGrpSpPr>
      <p:grpSpPr>
        <a:xfrm>
          <a:off x="0" y="0"/>
          <a:ext cx="0" cy="0"/>
          <a:chOff x="0" y="0"/>
          <a:chExt cx="0" cy="0"/>
        </a:xfrm>
      </p:grpSpPr>
      <p:sp>
        <p:nvSpPr>
          <p:cNvPr id="43" name="Shape 43"/>
          <p:cNvSpPr txBox="1"/>
          <p:nvPr>
            <p:ph type="ctrTitle"/>
          </p:nvPr>
        </p:nvSpPr>
        <p:spPr>
          <a:xfrm>
            <a:off x="2589213" y="2514600"/>
            <a:ext cx="8915399" cy="2262781"/>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Clr>
                <a:srgbClr val="168DBA"/>
              </a:buClr>
              <a:buSzPts val="5400"/>
              <a:buFont typeface="Century Gothic"/>
              <a:buNone/>
              <a:defRPr b="0" i="0" sz="5400" u="none" cap="none" strike="noStrike">
                <a:solidFill>
                  <a:srgbClr val="168DBA"/>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44" name="Shape 44"/>
          <p:cNvSpPr txBox="1"/>
          <p:nvPr>
            <p:ph idx="1" type="subTitle"/>
          </p:nvPr>
        </p:nvSpPr>
        <p:spPr>
          <a:xfrm>
            <a:off x="2589213" y="4777379"/>
            <a:ext cx="8915399" cy="1126283"/>
          </a:xfrm>
          <a:prstGeom prst="rect">
            <a:avLst/>
          </a:prstGeom>
          <a:noFill/>
          <a:ln>
            <a:noFill/>
          </a:ln>
        </p:spPr>
        <p:txBody>
          <a:bodyPr anchorCtr="0" anchor="t" bIns="45700" lIns="91425" spcFirstLastPara="1" rIns="91425" wrap="square" tIns="45700"/>
          <a:lstStyle>
            <a:lvl1pPr lvl="0" marR="0" rtl="0" algn="l">
              <a:lnSpc>
                <a:spcPct val="100000"/>
              </a:lnSpc>
              <a:spcBef>
                <a:spcPts val="1000"/>
              </a:spcBef>
              <a:spcAft>
                <a:spcPts val="0"/>
              </a:spcAft>
              <a:buClr>
                <a:schemeClr val="accent1"/>
              </a:buClr>
              <a:buSzPts val="1800"/>
              <a:buFont typeface="Noto Sans Symbols"/>
              <a:buNone/>
              <a:defRPr b="0" i="0" sz="1800" u="none" cap="none" strike="noStrike">
                <a:solidFill>
                  <a:srgbClr val="595959"/>
                </a:solidFill>
                <a:latin typeface="Century Gothic"/>
                <a:ea typeface="Century Gothic"/>
                <a:cs typeface="Century Gothic"/>
                <a:sym typeface="Century Gothic"/>
              </a:defRPr>
            </a:lvl1pPr>
            <a:lvl2pPr lvl="1" marR="0" rtl="0" algn="ctr">
              <a:lnSpc>
                <a:spcPct val="100000"/>
              </a:lnSpc>
              <a:spcBef>
                <a:spcPts val="1000"/>
              </a:spcBef>
              <a:spcAft>
                <a:spcPts val="0"/>
              </a:spcAft>
              <a:buClr>
                <a:schemeClr val="accent1"/>
              </a:buClr>
              <a:buSzPts val="1600"/>
              <a:buFont typeface="Noto Sans Symbols"/>
              <a:buNone/>
              <a:defRPr b="0" i="0" sz="1600" u="none" cap="none" strike="noStrike">
                <a:solidFill>
                  <a:srgbClr val="888888"/>
                </a:solidFill>
                <a:latin typeface="Century Gothic"/>
                <a:ea typeface="Century Gothic"/>
                <a:cs typeface="Century Gothic"/>
                <a:sym typeface="Century Gothic"/>
              </a:defRPr>
            </a:lvl2pPr>
            <a:lvl3pPr lvl="2" marR="0" rtl="0" algn="ctr">
              <a:lnSpc>
                <a:spcPct val="100000"/>
              </a:lnSpc>
              <a:spcBef>
                <a:spcPts val="1000"/>
              </a:spcBef>
              <a:spcAft>
                <a:spcPts val="0"/>
              </a:spcAft>
              <a:buClr>
                <a:schemeClr val="accent1"/>
              </a:buClr>
              <a:buSzPts val="1400"/>
              <a:buFont typeface="Noto Sans Symbols"/>
              <a:buNone/>
              <a:defRPr b="0" i="0" sz="1400" u="none" cap="none" strike="noStrike">
                <a:solidFill>
                  <a:srgbClr val="888888"/>
                </a:solidFill>
                <a:latin typeface="Century Gothic"/>
                <a:ea typeface="Century Gothic"/>
                <a:cs typeface="Century Gothic"/>
                <a:sym typeface="Century Gothic"/>
              </a:defRPr>
            </a:lvl3pPr>
            <a:lvl4pPr lvl="3" marR="0" rtl="0" algn="ctr">
              <a:lnSpc>
                <a:spcPct val="100000"/>
              </a:lnSpc>
              <a:spcBef>
                <a:spcPts val="1000"/>
              </a:spcBef>
              <a:spcAft>
                <a:spcPts val="0"/>
              </a:spcAft>
              <a:buClr>
                <a:schemeClr val="accent1"/>
              </a:buClr>
              <a:buSzPts val="1200"/>
              <a:buFont typeface="Noto Sans Symbols"/>
              <a:buNone/>
              <a:defRPr b="0" i="0" sz="1200" u="none" cap="none" strike="noStrike">
                <a:solidFill>
                  <a:srgbClr val="888888"/>
                </a:solidFill>
                <a:latin typeface="Century Gothic"/>
                <a:ea typeface="Century Gothic"/>
                <a:cs typeface="Century Gothic"/>
                <a:sym typeface="Century Gothic"/>
              </a:defRPr>
            </a:lvl4pPr>
            <a:lvl5pPr lvl="4" marR="0" rtl="0" algn="ctr">
              <a:lnSpc>
                <a:spcPct val="100000"/>
              </a:lnSpc>
              <a:spcBef>
                <a:spcPts val="1000"/>
              </a:spcBef>
              <a:spcAft>
                <a:spcPts val="0"/>
              </a:spcAft>
              <a:buClr>
                <a:schemeClr val="accent1"/>
              </a:buClr>
              <a:buSzPts val="1200"/>
              <a:buFont typeface="Noto Sans Symbols"/>
              <a:buNone/>
              <a:defRPr b="0" i="0" sz="1200" u="none" cap="none" strike="noStrike">
                <a:solidFill>
                  <a:srgbClr val="888888"/>
                </a:solidFill>
                <a:latin typeface="Century Gothic"/>
                <a:ea typeface="Century Gothic"/>
                <a:cs typeface="Century Gothic"/>
                <a:sym typeface="Century Gothic"/>
              </a:defRPr>
            </a:lvl5pPr>
            <a:lvl6pPr lvl="5" marR="0" rtl="0" algn="ctr">
              <a:lnSpc>
                <a:spcPct val="100000"/>
              </a:lnSpc>
              <a:spcBef>
                <a:spcPts val="1000"/>
              </a:spcBef>
              <a:spcAft>
                <a:spcPts val="0"/>
              </a:spcAft>
              <a:buClr>
                <a:schemeClr val="accent1"/>
              </a:buClr>
              <a:buSzPts val="1200"/>
              <a:buFont typeface="Noto Sans Symbols"/>
              <a:buNone/>
              <a:defRPr b="0" i="0" sz="1200" u="none" cap="none" strike="noStrike">
                <a:solidFill>
                  <a:srgbClr val="888888"/>
                </a:solidFill>
                <a:latin typeface="Century Gothic"/>
                <a:ea typeface="Century Gothic"/>
                <a:cs typeface="Century Gothic"/>
                <a:sym typeface="Century Gothic"/>
              </a:defRPr>
            </a:lvl6pPr>
            <a:lvl7pPr lvl="6" marR="0" rtl="0" algn="ctr">
              <a:lnSpc>
                <a:spcPct val="100000"/>
              </a:lnSpc>
              <a:spcBef>
                <a:spcPts val="1000"/>
              </a:spcBef>
              <a:spcAft>
                <a:spcPts val="0"/>
              </a:spcAft>
              <a:buClr>
                <a:schemeClr val="accent1"/>
              </a:buClr>
              <a:buSzPts val="1200"/>
              <a:buFont typeface="Noto Sans Symbols"/>
              <a:buNone/>
              <a:defRPr b="0" i="0" sz="1200" u="none" cap="none" strike="noStrike">
                <a:solidFill>
                  <a:srgbClr val="888888"/>
                </a:solidFill>
                <a:latin typeface="Century Gothic"/>
                <a:ea typeface="Century Gothic"/>
                <a:cs typeface="Century Gothic"/>
                <a:sym typeface="Century Gothic"/>
              </a:defRPr>
            </a:lvl7pPr>
            <a:lvl8pPr lvl="7" marR="0" rtl="0" algn="ctr">
              <a:lnSpc>
                <a:spcPct val="100000"/>
              </a:lnSpc>
              <a:spcBef>
                <a:spcPts val="1000"/>
              </a:spcBef>
              <a:spcAft>
                <a:spcPts val="0"/>
              </a:spcAft>
              <a:buClr>
                <a:schemeClr val="accent1"/>
              </a:buClr>
              <a:buSzPts val="1200"/>
              <a:buFont typeface="Noto Sans Symbols"/>
              <a:buNone/>
              <a:defRPr b="0" i="0" sz="1200" u="none" cap="none" strike="noStrike">
                <a:solidFill>
                  <a:srgbClr val="888888"/>
                </a:solidFill>
                <a:latin typeface="Century Gothic"/>
                <a:ea typeface="Century Gothic"/>
                <a:cs typeface="Century Gothic"/>
                <a:sym typeface="Century Gothic"/>
              </a:defRPr>
            </a:lvl8pPr>
            <a:lvl9pPr lvl="8" marR="0" rtl="0" algn="ctr">
              <a:lnSpc>
                <a:spcPct val="100000"/>
              </a:lnSpc>
              <a:spcBef>
                <a:spcPts val="1000"/>
              </a:spcBef>
              <a:spcAft>
                <a:spcPts val="0"/>
              </a:spcAft>
              <a:buClr>
                <a:schemeClr val="accent1"/>
              </a:buClr>
              <a:buSzPts val="1200"/>
              <a:buFont typeface="Noto Sans Symbols"/>
              <a:buNone/>
              <a:defRPr b="0" i="0" sz="1200" u="none" cap="none" strike="noStrike">
                <a:solidFill>
                  <a:srgbClr val="888888"/>
                </a:solidFill>
                <a:latin typeface="Century Gothic"/>
                <a:ea typeface="Century Gothic"/>
                <a:cs typeface="Century Gothic"/>
                <a:sym typeface="Century Gothic"/>
              </a:defRPr>
            </a:lvl9pPr>
          </a:lstStyle>
          <a:p/>
        </p:txBody>
      </p:sp>
      <p:sp>
        <p:nvSpPr>
          <p:cNvPr id="45" name="Shape 45"/>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46" name="Shape 46"/>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47" name="Shape 47"/>
          <p:cNvSpPr/>
          <p:nvPr/>
        </p:nvSpPr>
        <p:spPr>
          <a:xfrm>
            <a:off x="0" y="4323810"/>
            <a:ext cx="1744652" cy="778589"/>
          </a:xfrm>
          <a:custGeom>
            <a:pathLst>
              <a:path extrusionOk="0" h="166" w="372">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 name="Shape 48"/>
          <p:cNvSpPr txBox="1"/>
          <p:nvPr>
            <p:ph idx="12" type="sldNum"/>
          </p:nvPr>
        </p:nvSpPr>
        <p:spPr>
          <a:xfrm>
            <a:off x="531812" y="4529540"/>
            <a:ext cx="779767"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aption">
  <p:cSld name="Title and Caption">
    <p:spTree>
      <p:nvGrpSpPr>
        <p:cNvPr id="108" name="Shape 108"/>
        <p:cNvGrpSpPr/>
        <p:nvPr/>
      </p:nvGrpSpPr>
      <p:grpSpPr>
        <a:xfrm>
          <a:off x="0" y="0"/>
          <a:ext cx="0" cy="0"/>
          <a:chOff x="0" y="0"/>
          <a:chExt cx="0" cy="0"/>
        </a:xfrm>
      </p:grpSpPr>
      <p:sp>
        <p:nvSpPr>
          <p:cNvPr id="109" name="Shape 109"/>
          <p:cNvSpPr txBox="1"/>
          <p:nvPr>
            <p:ph type="title"/>
          </p:nvPr>
        </p:nvSpPr>
        <p:spPr>
          <a:xfrm>
            <a:off x="2589212" y="609600"/>
            <a:ext cx="8915399" cy="3117040"/>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168DBA"/>
              </a:buClr>
              <a:buSzPts val="4800"/>
              <a:buFont typeface="Century Gothic"/>
              <a:buNone/>
              <a:defRPr b="0" i="0" sz="4800" u="none" cap="none" strike="noStrike">
                <a:solidFill>
                  <a:srgbClr val="168DBA"/>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110" name="Shape 110"/>
          <p:cNvSpPr txBox="1"/>
          <p:nvPr>
            <p:ph idx="1" type="body"/>
          </p:nvPr>
        </p:nvSpPr>
        <p:spPr>
          <a:xfrm>
            <a:off x="2589212" y="4354046"/>
            <a:ext cx="8915399" cy="1555864"/>
          </a:xfrm>
          <a:prstGeom prst="rect">
            <a:avLst/>
          </a:prstGeom>
          <a:noFill/>
          <a:ln>
            <a:noFill/>
          </a:ln>
        </p:spPr>
        <p:txBody>
          <a:bodyPr anchorCtr="0" anchor="ctr" bIns="45700" lIns="91425" spcFirstLastPara="1" rIns="91425" wrap="square" tIns="45700"/>
          <a:lstStyle>
            <a:lvl1pPr indent="-228600" lvl="0" marL="457200" marR="0" rtl="0" algn="l">
              <a:lnSpc>
                <a:spcPct val="100000"/>
              </a:lnSpc>
              <a:spcBef>
                <a:spcPts val="1000"/>
              </a:spcBef>
              <a:spcAft>
                <a:spcPts val="0"/>
              </a:spcAft>
              <a:buClr>
                <a:schemeClr val="accent1"/>
              </a:buClr>
              <a:buSzPts val="1800"/>
              <a:buFont typeface="Noto Sans Symbols"/>
              <a:buNone/>
              <a:defRPr b="0" i="0" sz="1800" u="none" cap="none" strike="noStrike">
                <a:solidFill>
                  <a:srgbClr val="595959"/>
                </a:solidFill>
                <a:latin typeface="Century Gothic"/>
                <a:ea typeface="Century Gothic"/>
                <a:cs typeface="Century Gothic"/>
                <a:sym typeface="Century Gothic"/>
              </a:defRPr>
            </a:lvl1pPr>
            <a:lvl2pPr indent="-228600" lvl="1" marL="914400" marR="0" rtl="0" algn="l">
              <a:lnSpc>
                <a:spcPct val="100000"/>
              </a:lnSpc>
              <a:spcBef>
                <a:spcPts val="1000"/>
              </a:spcBef>
              <a:spcAft>
                <a:spcPts val="0"/>
              </a:spcAft>
              <a:buClr>
                <a:schemeClr val="accent1"/>
              </a:buClr>
              <a:buSzPts val="1800"/>
              <a:buFont typeface="Noto Sans Symbols"/>
              <a:buNone/>
              <a:defRPr b="0" i="0" sz="1800" u="none" cap="none" strike="noStrike">
                <a:solidFill>
                  <a:srgbClr val="888888"/>
                </a:solidFill>
                <a:latin typeface="Century Gothic"/>
                <a:ea typeface="Century Gothic"/>
                <a:cs typeface="Century Gothic"/>
                <a:sym typeface="Century Gothic"/>
              </a:defRPr>
            </a:lvl2pPr>
            <a:lvl3pPr indent="-228600" lvl="2" marL="1371600" marR="0" rtl="0" algn="l">
              <a:lnSpc>
                <a:spcPct val="100000"/>
              </a:lnSpc>
              <a:spcBef>
                <a:spcPts val="1000"/>
              </a:spcBef>
              <a:spcAft>
                <a:spcPts val="0"/>
              </a:spcAft>
              <a:buClr>
                <a:schemeClr val="accent1"/>
              </a:buClr>
              <a:buSzPts val="1600"/>
              <a:buFont typeface="Noto Sans Symbols"/>
              <a:buNone/>
              <a:defRPr b="0" i="0" sz="1600" u="none" cap="none" strike="noStrike">
                <a:solidFill>
                  <a:srgbClr val="888888"/>
                </a:solidFill>
                <a:latin typeface="Century Gothic"/>
                <a:ea typeface="Century Gothic"/>
                <a:cs typeface="Century Gothic"/>
                <a:sym typeface="Century Gothic"/>
              </a:defRPr>
            </a:lvl3pPr>
            <a:lvl4pPr indent="-228600" lvl="3" marL="1828800" marR="0" rtl="0" algn="l">
              <a:lnSpc>
                <a:spcPct val="100000"/>
              </a:lnSpc>
              <a:spcBef>
                <a:spcPts val="1000"/>
              </a:spcBef>
              <a:spcAft>
                <a:spcPts val="0"/>
              </a:spcAft>
              <a:buClr>
                <a:schemeClr val="accent1"/>
              </a:buClr>
              <a:buSzPts val="1400"/>
              <a:buFont typeface="Noto Sans Symbols"/>
              <a:buNone/>
              <a:defRPr b="0" i="0" sz="1400" u="none" cap="none" strike="noStrike">
                <a:solidFill>
                  <a:srgbClr val="888888"/>
                </a:solidFill>
                <a:latin typeface="Century Gothic"/>
                <a:ea typeface="Century Gothic"/>
                <a:cs typeface="Century Gothic"/>
                <a:sym typeface="Century Gothic"/>
              </a:defRPr>
            </a:lvl4pPr>
            <a:lvl5pPr indent="-228600" lvl="4" marL="2286000" marR="0" rtl="0" algn="l">
              <a:lnSpc>
                <a:spcPct val="100000"/>
              </a:lnSpc>
              <a:spcBef>
                <a:spcPts val="1000"/>
              </a:spcBef>
              <a:spcAft>
                <a:spcPts val="0"/>
              </a:spcAft>
              <a:buClr>
                <a:schemeClr val="accent1"/>
              </a:buClr>
              <a:buSzPts val="1400"/>
              <a:buFont typeface="Noto Sans Symbols"/>
              <a:buNone/>
              <a:defRPr b="0" i="0" sz="1400" u="none" cap="none" strike="noStrike">
                <a:solidFill>
                  <a:srgbClr val="888888"/>
                </a:solidFill>
                <a:latin typeface="Century Gothic"/>
                <a:ea typeface="Century Gothic"/>
                <a:cs typeface="Century Gothic"/>
                <a:sym typeface="Century Gothic"/>
              </a:defRPr>
            </a:lvl5pPr>
            <a:lvl6pPr indent="-228600" lvl="5" marL="2743200" marR="0" rtl="0" algn="l">
              <a:lnSpc>
                <a:spcPct val="100000"/>
              </a:lnSpc>
              <a:spcBef>
                <a:spcPts val="1000"/>
              </a:spcBef>
              <a:spcAft>
                <a:spcPts val="0"/>
              </a:spcAft>
              <a:buClr>
                <a:schemeClr val="accent1"/>
              </a:buClr>
              <a:buSzPts val="1400"/>
              <a:buFont typeface="Noto Sans Symbols"/>
              <a:buNone/>
              <a:defRPr b="0" i="0" sz="1400" u="none" cap="none" strike="noStrike">
                <a:solidFill>
                  <a:srgbClr val="888888"/>
                </a:solidFill>
                <a:latin typeface="Century Gothic"/>
                <a:ea typeface="Century Gothic"/>
                <a:cs typeface="Century Gothic"/>
                <a:sym typeface="Century Gothic"/>
              </a:defRPr>
            </a:lvl6pPr>
            <a:lvl7pPr indent="-228600" lvl="6" marL="3200400" marR="0" rtl="0" algn="l">
              <a:lnSpc>
                <a:spcPct val="100000"/>
              </a:lnSpc>
              <a:spcBef>
                <a:spcPts val="1000"/>
              </a:spcBef>
              <a:spcAft>
                <a:spcPts val="0"/>
              </a:spcAft>
              <a:buClr>
                <a:schemeClr val="accent1"/>
              </a:buClr>
              <a:buSzPts val="1400"/>
              <a:buFont typeface="Noto Sans Symbols"/>
              <a:buNone/>
              <a:defRPr b="0" i="0" sz="1400" u="none" cap="none" strike="noStrike">
                <a:solidFill>
                  <a:srgbClr val="888888"/>
                </a:solidFill>
                <a:latin typeface="Century Gothic"/>
                <a:ea typeface="Century Gothic"/>
                <a:cs typeface="Century Gothic"/>
                <a:sym typeface="Century Gothic"/>
              </a:defRPr>
            </a:lvl7pPr>
            <a:lvl8pPr indent="-228600" lvl="7" marL="3657600" marR="0" rtl="0" algn="l">
              <a:lnSpc>
                <a:spcPct val="100000"/>
              </a:lnSpc>
              <a:spcBef>
                <a:spcPts val="1000"/>
              </a:spcBef>
              <a:spcAft>
                <a:spcPts val="0"/>
              </a:spcAft>
              <a:buClr>
                <a:schemeClr val="accent1"/>
              </a:buClr>
              <a:buSzPts val="1400"/>
              <a:buFont typeface="Noto Sans Symbols"/>
              <a:buNone/>
              <a:defRPr b="0" i="0" sz="1400" u="none" cap="none" strike="noStrike">
                <a:solidFill>
                  <a:srgbClr val="888888"/>
                </a:solidFill>
                <a:latin typeface="Century Gothic"/>
                <a:ea typeface="Century Gothic"/>
                <a:cs typeface="Century Gothic"/>
                <a:sym typeface="Century Gothic"/>
              </a:defRPr>
            </a:lvl8pPr>
            <a:lvl9pPr indent="-228600" lvl="8" marL="4114800" marR="0" rtl="0" algn="l">
              <a:lnSpc>
                <a:spcPct val="100000"/>
              </a:lnSpc>
              <a:spcBef>
                <a:spcPts val="1000"/>
              </a:spcBef>
              <a:spcAft>
                <a:spcPts val="0"/>
              </a:spcAft>
              <a:buClr>
                <a:schemeClr val="accent1"/>
              </a:buClr>
              <a:buSzPts val="1400"/>
              <a:buFont typeface="Noto Sans Symbols"/>
              <a:buNone/>
              <a:defRPr b="0" i="0" sz="1400" u="none" cap="none" strike="noStrike">
                <a:solidFill>
                  <a:srgbClr val="888888"/>
                </a:solidFill>
                <a:latin typeface="Century Gothic"/>
                <a:ea typeface="Century Gothic"/>
                <a:cs typeface="Century Gothic"/>
                <a:sym typeface="Century Gothic"/>
              </a:defRPr>
            </a:lvl9pPr>
          </a:lstStyle>
          <a:p/>
        </p:txBody>
      </p:sp>
      <p:sp>
        <p:nvSpPr>
          <p:cNvPr id="111" name="Shape 111"/>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112" name="Shape 112"/>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113" name="Shape 113"/>
          <p:cNvSpPr/>
          <p:nvPr/>
        </p:nvSpPr>
        <p:spPr>
          <a:xfrm flipH="1" rot="10800000">
            <a:off x="-4189" y="3178175"/>
            <a:ext cx="1588527" cy="507297"/>
          </a:xfrm>
          <a:custGeom>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4" name="Shape 114"/>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Quote with Caption">
  <p:cSld name="Quote with Caption">
    <p:spTree>
      <p:nvGrpSpPr>
        <p:cNvPr id="115" name="Shape 115"/>
        <p:cNvGrpSpPr/>
        <p:nvPr/>
      </p:nvGrpSpPr>
      <p:grpSpPr>
        <a:xfrm>
          <a:off x="0" y="0"/>
          <a:ext cx="0" cy="0"/>
          <a:chOff x="0" y="0"/>
          <a:chExt cx="0" cy="0"/>
        </a:xfrm>
      </p:grpSpPr>
      <p:sp>
        <p:nvSpPr>
          <p:cNvPr id="116" name="Shape 116"/>
          <p:cNvSpPr txBox="1"/>
          <p:nvPr>
            <p:ph type="title"/>
          </p:nvPr>
        </p:nvSpPr>
        <p:spPr>
          <a:xfrm>
            <a:off x="2849949" y="609600"/>
            <a:ext cx="8393926" cy="2895600"/>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168DBA"/>
              </a:buClr>
              <a:buSzPts val="4800"/>
              <a:buFont typeface="Century Gothic"/>
              <a:buNone/>
              <a:defRPr b="0" i="0" sz="4800" u="none" cap="none" strike="noStrike">
                <a:solidFill>
                  <a:srgbClr val="168DBA"/>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117" name="Shape 117"/>
          <p:cNvSpPr txBox="1"/>
          <p:nvPr>
            <p:ph idx="1" type="body"/>
          </p:nvPr>
        </p:nvSpPr>
        <p:spPr>
          <a:xfrm>
            <a:off x="3275012" y="3505200"/>
            <a:ext cx="7536554" cy="381000"/>
          </a:xfrm>
          <a:prstGeom prst="rect">
            <a:avLst/>
          </a:prstGeom>
          <a:noFill/>
          <a:ln>
            <a:noFill/>
          </a:ln>
        </p:spPr>
        <p:txBody>
          <a:bodyPr anchorCtr="0" anchor="ctr" bIns="45700" lIns="91425" spcFirstLastPara="1" rIns="91425" wrap="square" tIns="45700"/>
          <a:lstStyle>
            <a:lvl1pPr indent="-228600" lvl="0" marL="457200" marR="0" rtl="0" algn="l">
              <a:lnSpc>
                <a:spcPct val="100000"/>
              </a:lnSpc>
              <a:spcBef>
                <a:spcPts val="1000"/>
              </a:spcBef>
              <a:spcAft>
                <a:spcPts val="0"/>
              </a:spcAft>
              <a:buClr>
                <a:schemeClr val="accent1"/>
              </a:buClr>
              <a:buSzPts val="1600"/>
              <a:buFont typeface="Noto Sans Symbols"/>
              <a:buNone/>
              <a:defRPr b="0" i="0" sz="1600" u="none" cap="none" strike="noStrike">
                <a:solidFill>
                  <a:srgbClr val="7F7F7F"/>
                </a:solidFill>
                <a:latin typeface="Century Gothic"/>
                <a:ea typeface="Century Gothic"/>
                <a:cs typeface="Century Gothic"/>
                <a:sym typeface="Century Gothic"/>
              </a:defRPr>
            </a:lvl1pPr>
            <a:lvl2pPr indent="-228600" lvl="1" marL="914400" marR="0" rtl="0" algn="l">
              <a:lnSpc>
                <a:spcPct val="100000"/>
              </a:lnSpc>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2pPr>
            <a:lvl3pPr indent="-228600" lvl="2" marL="1371600" marR="0" rtl="0" algn="l">
              <a:lnSpc>
                <a:spcPct val="100000"/>
              </a:lnSpc>
              <a:spcBef>
                <a:spcPts val="1000"/>
              </a:spcBef>
              <a:spcAft>
                <a:spcPts val="0"/>
              </a:spcAft>
              <a:buClr>
                <a:schemeClr val="accent1"/>
              </a:buClr>
              <a:buSzPts val="1400"/>
              <a:buFont typeface="Noto Sans Symbols"/>
              <a:buNone/>
              <a:defRPr b="0" i="0" sz="1400" u="none" cap="none" strike="noStrike">
                <a:solidFill>
                  <a:srgbClr val="3F3F3F"/>
                </a:solidFill>
                <a:latin typeface="Century Gothic"/>
                <a:ea typeface="Century Gothic"/>
                <a:cs typeface="Century Gothic"/>
                <a:sym typeface="Century Gothic"/>
              </a:defRPr>
            </a:lvl3pPr>
            <a:lvl4pPr indent="-228600" lvl="3" marL="1828800" marR="0" rtl="0" algn="l">
              <a:lnSpc>
                <a:spcPct val="100000"/>
              </a:lnSpc>
              <a:spcBef>
                <a:spcPts val="1000"/>
              </a:spcBef>
              <a:spcAft>
                <a:spcPts val="0"/>
              </a:spcAft>
              <a:buClr>
                <a:schemeClr val="accent1"/>
              </a:buClr>
              <a:buSzPts val="1200"/>
              <a:buFont typeface="Noto Sans Symbols"/>
              <a:buNone/>
              <a:defRPr b="0" i="0" sz="1200" u="none" cap="none" strike="noStrike">
                <a:solidFill>
                  <a:srgbClr val="3F3F3F"/>
                </a:solidFill>
                <a:latin typeface="Century Gothic"/>
                <a:ea typeface="Century Gothic"/>
                <a:cs typeface="Century Gothic"/>
                <a:sym typeface="Century Gothic"/>
              </a:defRPr>
            </a:lvl4pPr>
            <a:lvl5pPr indent="-228600" lvl="4" marL="2286000" marR="0" rtl="0" algn="l">
              <a:lnSpc>
                <a:spcPct val="100000"/>
              </a:lnSpc>
              <a:spcBef>
                <a:spcPts val="1000"/>
              </a:spcBef>
              <a:spcAft>
                <a:spcPts val="0"/>
              </a:spcAft>
              <a:buClr>
                <a:schemeClr val="accent1"/>
              </a:buClr>
              <a:buSzPts val="1200"/>
              <a:buFont typeface="Noto Sans Symbols"/>
              <a:buNone/>
              <a:defRPr b="0" i="0" sz="1200" u="none" cap="none" strike="noStrike">
                <a:solidFill>
                  <a:srgbClr val="3F3F3F"/>
                </a:solidFill>
                <a:latin typeface="Century Gothic"/>
                <a:ea typeface="Century Gothic"/>
                <a:cs typeface="Century Gothic"/>
                <a:sym typeface="Century Gothic"/>
              </a:defRPr>
            </a:lvl5pPr>
            <a:lvl6pPr indent="-304800" lvl="5" marL="27432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6pPr>
            <a:lvl7pPr indent="-304800" lvl="6" marL="32004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7pPr>
            <a:lvl8pPr indent="-304800" lvl="7" marL="36576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8pPr>
            <a:lvl9pPr indent="-304800" lvl="8" marL="4114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9pPr>
          </a:lstStyle>
          <a:p/>
        </p:txBody>
      </p:sp>
      <p:sp>
        <p:nvSpPr>
          <p:cNvPr id="118" name="Shape 118"/>
          <p:cNvSpPr txBox="1"/>
          <p:nvPr>
            <p:ph idx="2" type="body"/>
          </p:nvPr>
        </p:nvSpPr>
        <p:spPr>
          <a:xfrm>
            <a:off x="2589212" y="4354046"/>
            <a:ext cx="8915399" cy="1555864"/>
          </a:xfrm>
          <a:prstGeom prst="rect">
            <a:avLst/>
          </a:prstGeom>
          <a:noFill/>
          <a:ln>
            <a:noFill/>
          </a:ln>
        </p:spPr>
        <p:txBody>
          <a:bodyPr anchorCtr="0" anchor="ctr" bIns="45700" lIns="91425" spcFirstLastPara="1" rIns="91425" wrap="square" tIns="45700"/>
          <a:lstStyle>
            <a:lvl1pPr indent="-228600" lvl="0" marL="457200" marR="0" rtl="0" algn="l">
              <a:lnSpc>
                <a:spcPct val="100000"/>
              </a:lnSpc>
              <a:spcBef>
                <a:spcPts val="1000"/>
              </a:spcBef>
              <a:spcAft>
                <a:spcPts val="0"/>
              </a:spcAft>
              <a:buClr>
                <a:schemeClr val="accent1"/>
              </a:buClr>
              <a:buSzPts val="1800"/>
              <a:buFont typeface="Noto Sans Symbols"/>
              <a:buNone/>
              <a:defRPr b="0" i="0" sz="1800" u="none" cap="none" strike="noStrike">
                <a:solidFill>
                  <a:srgbClr val="595959"/>
                </a:solidFill>
                <a:latin typeface="Century Gothic"/>
                <a:ea typeface="Century Gothic"/>
                <a:cs typeface="Century Gothic"/>
                <a:sym typeface="Century Gothic"/>
              </a:defRPr>
            </a:lvl1pPr>
            <a:lvl2pPr indent="-228600" lvl="1" marL="914400" marR="0" rtl="0" algn="l">
              <a:lnSpc>
                <a:spcPct val="100000"/>
              </a:lnSpc>
              <a:spcBef>
                <a:spcPts val="1000"/>
              </a:spcBef>
              <a:spcAft>
                <a:spcPts val="0"/>
              </a:spcAft>
              <a:buClr>
                <a:schemeClr val="accent1"/>
              </a:buClr>
              <a:buSzPts val="1800"/>
              <a:buFont typeface="Noto Sans Symbols"/>
              <a:buNone/>
              <a:defRPr b="0" i="0" sz="1800" u="none" cap="none" strike="noStrike">
                <a:solidFill>
                  <a:srgbClr val="888888"/>
                </a:solidFill>
                <a:latin typeface="Century Gothic"/>
                <a:ea typeface="Century Gothic"/>
                <a:cs typeface="Century Gothic"/>
                <a:sym typeface="Century Gothic"/>
              </a:defRPr>
            </a:lvl2pPr>
            <a:lvl3pPr indent="-228600" lvl="2" marL="1371600" marR="0" rtl="0" algn="l">
              <a:lnSpc>
                <a:spcPct val="100000"/>
              </a:lnSpc>
              <a:spcBef>
                <a:spcPts val="1000"/>
              </a:spcBef>
              <a:spcAft>
                <a:spcPts val="0"/>
              </a:spcAft>
              <a:buClr>
                <a:schemeClr val="accent1"/>
              </a:buClr>
              <a:buSzPts val="1600"/>
              <a:buFont typeface="Noto Sans Symbols"/>
              <a:buNone/>
              <a:defRPr b="0" i="0" sz="1600" u="none" cap="none" strike="noStrike">
                <a:solidFill>
                  <a:srgbClr val="888888"/>
                </a:solidFill>
                <a:latin typeface="Century Gothic"/>
                <a:ea typeface="Century Gothic"/>
                <a:cs typeface="Century Gothic"/>
                <a:sym typeface="Century Gothic"/>
              </a:defRPr>
            </a:lvl3pPr>
            <a:lvl4pPr indent="-228600" lvl="3" marL="1828800" marR="0" rtl="0" algn="l">
              <a:lnSpc>
                <a:spcPct val="100000"/>
              </a:lnSpc>
              <a:spcBef>
                <a:spcPts val="1000"/>
              </a:spcBef>
              <a:spcAft>
                <a:spcPts val="0"/>
              </a:spcAft>
              <a:buClr>
                <a:schemeClr val="accent1"/>
              </a:buClr>
              <a:buSzPts val="1400"/>
              <a:buFont typeface="Noto Sans Symbols"/>
              <a:buNone/>
              <a:defRPr b="0" i="0" sz="1400" u="none" cap="none" strike="noStrike">
                <a:solidFill>
                  <a:srgbClr val="888888"/>
                </a:solidFill>
                <a:latin typeface="Century Gothic"/>
                <a:ea typeface="Century Gothic"/>
                <a:cs typeface="Century Gothic"/>
                <a:sym typeface="Century Gothic"/>
              </a:defRPr>
            </a:lvl4pPr>
            <a:lvl5pPr indent="-228600" lvl="4" marL="2286000" marR="0" rtl="0" algn="l">
              <a:lnSpc>
                <a:spcPct val="100000"/>
              </a:lnSpc>
              <a:spcBef>
                <a:spcPts val="1000"/>
              </a:spcBef>
              <a:spcAft>
                <a:spcPts val="0"/>
              </a:spcAft>
              <a:buClr>
                <a:schemeClr val="accent1"/>
              </a:buClr>
              <a:buSzPts val="1400"/>
              <a:buFont typeface="Noto Sans Symbols"/>
              <a:buNone/>
              <a:defRPr b="0" i="0" sz="1400" u="none" cap="none" strike="noStrike">
                <a:solidFill>
                  <a:srgbClr val="888888"/>
                </a:solidFill>
                <a:latin typeface="Century Gothic"/>
                <a:ea typeface="Century Gothic"/>
                <a:cs typeface="Century Gothic"/>
                <a:sym typeface="Century Gothic"/>
              </a:defRPr>
            </a:lvl5pPr>
            <a:lvl6pPr indent="-228600" lvl="5" marL="2743200" marR="0" rtl="0" algn="l">
              <a:lnSpc>
                <a:spcPct val="100000"/>
              </a:lnSpc>
              <a:spcBef>
                <a:spcPts val="1000"/>
              </a:spcBef>
              <a:spcAft>
                <a:spcPts val="0"/>
              </a:spcAft>
              <a:buClr>
                <a:schemeClr val="accent1"/>
              </a:buClr>
              <a:buSzPts val="1400"/>
              <a:buFont typeface="Noto Sans Symbols"/>
              <a:buNone/>
              <a:defRPr b="0" i="0" sz="1400" u="none" cap="none" strike="noStrike">
                <a:solidFill>
                  <a:srgbClr val="888888"/>
                </a:solidFill>
                <a:latin typeface="Century Gothic"/>
                <a:ea typeface="Century Gothic"/>
                <a:cs typeface="Century Gothic"/>
                <a:sym typeface="Century Gothic"/>
              </a:defRPr>
            </a:lvl6pPr>
            <a:lvl7pPr indent="-228600" lvl="6" marL="3200400" marR="0" rtl="0" algn="l">
              <a:lnSpc>
                <a:spcPct val="100000"/>
              </a:lnSpc>
              <a:spcBef>
                <a:spcPts val="1000"/>
              </a:spcBef>
              <a:spcAft>
                <a:spcPts val="0"/>
              </a:spcAft>
              <a:buClr>
                <a:schemeClr val="accent1"/>
              </a:buClr>
              <a:buSzPts val="1400"/>
              <a:buFont typeface="Noto Sans Symbols"/>
              <a:buNone/>
              <a:defRPr b="0" i="0" sz="1400" u="none" cap="none" strike="noStrike">
                <a:solidFill>
                  <a:srgbClr val="888888"/>
                </a:solidFill>
                <a:latin typeface="Century Gothic"/>
                <a:ea typeface="Century Gothic"/>
                <a:cs typeface="Century Gothic"/>
                <a:sym typeface="Century Gothic"/>
              </a:defRPr>
            </a:lvl7pPr>
            <a:lvl8pPr indent="-228600" lvl="7" marL="3657600" marR="0" rtl="0" algn="l">
              <a:lnSpc>
                <a:spcPct val="100000"/>
              </a:lnSpc>
              <a:spcBef>
                <a:spcPts val="1000"/>
              </a:spcBef>
              <a:spcAft>
                <a:spcPts val="0"/>
              </a:spcAft>
              <a:buClr>
                <a:schemeClr val="accent1"/>
              </a:buClr>
              <a:buSzPts val="1400"/>
              <a:buFont typeface="Noto Sans Symbols"/>
              <a:buNone/>
              <a:defRPr b="0" i="0" sz="1400" u="none" cap="none" strike="noStrike">
                <a:solidFill>
                  <a:srgbClr val="888888"/>
                </a:solidFill>
                <a:latin typeface="Century Gothic"/>
                <a:ea typeface="Century Gothic"/>
                <a:cs typeface="Century Gothic"/>
                <a:sym typeface="Century Gothic"/>
              </a:defRPr>
            </a:lvl8pPr>
            <a:lvl9pPr indent="-228600" lvl="8" marL="4114800" marR="0" rtl="0" algn="l">
              <a:lnSpc>
                <a:spcPct val="100000"/>
              </a:lnSpc>
              <a:spcBef>
                <a:spcPts val="1000"/>
              </a:spcBef>
              <a:spcAft>
                <a:spcPts val="0"/>
              </a:spcAft>
              <a:buClr>
                <a:schemeClr val="accent1"/>
              </a:buClr>
              <a:buSzPts val="1400"/>
              <a:buFont typeface="Noto Sans Symbols"/>
              <a:buNone/>
              <a:defRPr b="0" i="0" sz="1400" u="none" cap="none" strike="noStrike">
                <a:solidFill>
                  <a:srgbClr val="888888"/>
                </a:solidFill>
                <a:latin typeface="Century Gothic"/>
                <a:ea typeface="Century Gothic"/>
                <a:cs typeface="Century Gothic"/>
                <a:sym typeface="Century Gothic"/>
              </a:defRPr>
            </a:lvl9pPr>
          </a:lstStyle>
          <a:p/>
        </p:txBody>
      </p:sp>
      <p:sp>
        <p:nvSpPr>
          <p:cNvPr id="119" name="Shape 119"/>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120" name="Shape 120"/>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121" name="Shape 121"/>
          <p:cNvSpPr/>
          <p:nvPr/>
        </p:nvSpPr>
        <p:spPr>
          <a:xfrm flipH="1" rot="10800000">
            <a:off x="-4189" y="3178175"/>
            <a:ext cx="1588527" cy="507297"/>
          </a:xfrm>
          <a:custGeom>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 name="Shape 122"/>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a:spcBef>
                <a:spcPts val="0"/>
              </a:spcBef>
              <a:spcAft>
                <a:spcPts val="0"/>
              </a:spcAft>
              <a:buNone/>
            </a:pPr>
            <a:fld id="{00000000-1234-1234-1234-123412341234}" type="slidenum">
              <a:rPr lang="en-US"/>
              <a:t>‹#›</a:t>
            </a:fld>
            <a:endParaRPr/>
          </a:p>
        </p:txBody>
      </p:sp>
      <p:sp>
        <p:nvSpPr>
          <p:cNvPr id="123" name="Shape 123"/>
          <p:cNvSpPr txBox="1"/>
          <p:nvPr/>
        </p:nvSpPr>
        <p:spPr>
          <a:xfrm>
            <a:off x="2467652" y="648005"/>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chemeClr val="accent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24" name="Shape 124"/>
          <p:cNvSpPr txBox="1"/>
          <p:nvPr/>
        </p:nvSpPr>
        <p:spPr>
          <a:xfrm>
            <a:off x="11114852" y="290530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chemeClr val="accent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Name Card">
  <p:cSld name="Name Card">
    <p:spTree>
      <p:nvGrpSpPr>
        <p:cNvPr id="125" name="Shape 125"/>
        <p:cNvGrpSpPr/>
        <p:nvPr/>
      </p:nvGrpSpPr>
      <p:grpSpPr>
        <a:xfrm>
          <a:off x="0" y="0"/>
          <a:ext cx="0" cy="0"/>
          <a:chOff x="0" y="0"/>
          <a:chExt cx="0" cy="0"/>
        </a:xfrm>
      </p:grpSpPr>
      <p:sp>
        <p:nvSpPr>
          <p:cNvPr id="126" name="Shape 126"/>
          <p:cNvSpPr txBox="1"/>
          <p:nvPr>
            <p:ph type="title"/>
          </p:nvPr>
        </p:nvSpPr>
        <p:spPr>
          <a:xfrm>
            <a:off x="2589213" y="2438400"/>
            <a:ext cx="8915400" cy="2724845"/>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Clr>
                <a:srgbClr val="168DBA"/>
              </a:buClr>
              <a:buSzPts val="4800"/>
              <a:buFont typeface="Century Gothic"/>
              <a:buNone/>
              <a:defRPr b="0" i="0" sz="4800" u="none" cap="none" strike="noStrike">
                <a:solidFill>
                  <a:srgbClr val="168DBA"/>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127" name="Shape 127"/>
          <p:cNvSpPr txBox="1"/>
          <p:nvPr>
            <p:ph idx="1" type="body"/>
          </p:nvPr>
        </p:nvSpPr>
        <p:spPr>
          <a:xfrm>
            <a:off x="2589213" y="5181600"/>
            <a:ext cx="8915400" cy="729622"/>
          </a:xfrm>
          <a:prstGeom prst="rect">
            <a:avLst/>
          </a:prstGeom>
          <a:noFill/>
          <a:ln>
            <a:noFill/>
          </a:ln>
        </p:spPr>
        <p:txBody>
          <a:bodyPr anchorCtr="0" anchor="t" bIns="45700" lIns="91425" spcFirstLastPara="1" rIns="91425" wrap="square" tIns="45700"/>
          <a:lstStyle>
            <a:lvl1pPr indent="-228600" lvl="0" marL="457200" marR="0" rtl="0" algn="l">
              <a:lnSpc>
                <a:spcPct val="100000"/>
              </a:lnSpc>
              <a:spcBef>
                <a:spcPts val="1000"/>
              </a:spcBef>
              <a:spcAft>
                <a:spcPts val="0"/>
              </a:spcAft>
              <a:buClr>
                <a:schemeClr val="accent1"/>
              </a:buClr>
              <a:buSzPts val="1800"/>
              <a:buFont typeface="Noto Sans Symbols"/>
              <a:buNone/>
              <a:defRPr b="0" i="0" sz="1800" u="none" cap="none" strike="noStrike">
                <a:solidFill>
                  <a:srgbClr val="595959"/>
                </a:solidFill>
                <a:latin typeface="Century Gothic"/>
                <a:ea typeface="Century Gothic"/>
                <a:cs typeface="Century Gothic"/>
                <a:sym typeface="Century Gothic"/>
              </a:defRPr>
            </a:lvl1pPr>
            <a:lvl2pPr indent="-330200" lvl="1" marL="914400" marR="0" rtl="0" algn="l">
              <a:lnSpc>
                <a:spcPct val="100000"/>
              </a:lnSpc>
              <a:spcBef>
                <a:spcPts val="1000"/>
              </a:spcBef>
              <a:spcAft>
                <a:spcPts val="0"/>
              </a:spcAft>
              <a:buClr>
                <a:schemeClr val="accent1"/>
              </a:buClr>
              <a:buSzPts val="1600"/>
              <a:buFont typeface="Noto Sans Symbols"/>
              <a:buChar char="•"/>
              <a:defRPr b="0" i="0" sz="1600" u="none" cap="none" strike="noStrike">
                <a:solidFill>
                  <a:srgbClr val="3F3F3F"/>
                </a:solidFill>
                <a:latin typeface="Century Gothic"/>
                <a:ea typeface="Century Gothic"/>
                <a:cs typeface="Century Gothic"/>
                <a:sym typeface="Century Gothic"/>
              </a:defRPr>
            </a:lvl2pPr>
            <a:lvl3pPr indent="-317500" lvl="2" marL="1371600" marR="0" rtl="0" algn="l">
              <a:lnSpc>
                <a:spcPct val="100000"/>
              </a:lnSpc>
              <a:spcBef>
                <a:spcPts val="1000"/>
              </a:spcBef>
              <a:spcAft>
                <a:spcPts val="0"/>
              </a:spcAft>
              <a:buClr>
                <a:schemeClr val="accent1"/>
              </a:buClr>
              <a:buSzPts val="1400"/>
              <a:buFont typeface="Noto Sans Symbols"/>
              <a:buChar char="•"/>
              <a:defRPr b="0" i="0" sz="1400" u="none" cap="none" strike="noStrike">
                <a:solidFill>
                  <a:srgbClr val="3F3F3F"/>
                </a:solidFill>
                <a:latin typeface="Century Gothic"/>
                <a:ea typeface="Century Gothic"/>
                <a:cs typeface="Century Gothic"/>
                <a:sym typeface="Century Gothic"/>
              </a:defRPr>
            </a:lvl3pPr>
            <a:lvl4pPr indent="-304800" lvl="3" marL="1828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4pPr>
            <a:lvl5pPr indent="-304800" lvl="4" marL="22860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5pPr>
            <a:lvl6pPr indent="-304800" lvl="5" marL="27432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6pPr>
            <a:lvl7pPr indent="-304800" lvl="6" marL="32004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7pPr>
            <a:lvl8pPr indent="-304800" lvl="7" marL="36576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8pPr>
            <a:lvl9pPr indent="-304800" lvl="8" marL="4114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9pPr>
          </a:lstStyle>
          <a:p/>
        </p:txBody>
      </p:sp>
      <p:sp>
        <p:nvSpPr>
          <p:cNvPr id="128" name="Shape 128"/>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129" name="Shape 129"/>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130" name="Shape 130"/>
          <p:cNvSpPr/>
          <p:nvPr/>
        </p:nvSpPr>
        <p:spPr>
          <a:xfrm flipH="1" rot="10800000">
            <a:off x="-4189" y="4911725"/>
            <a:ext cx="1588527" cy="507297"/>
          </a:xfrm>
          <a:custGeom>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 name="Shape 131"/>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Quote Name Card">
  <p:cSld name="Quote Name Card">
    <p:spTree>
      <p:nvGrpSpPr>
        <p:cNvPr id="132" name="Shape 132"/>
        <p:cNvGrpSpPr/>
        <p:nvPr/>
      </p:nvGrpSpPr>
      <p:grpSpPr>
        <a:xfrm>
          <a:off x="0" y="0"/>
          <a:ext cx="0" cy="0"/>
          <a:chOff x="0" y="0"/>
          <a:chExt cx="0" cy="0"/>
        </a:xfrm>
      </p:grpSpPr>
      <p:sp>
        <p:nvSpPr>
          <p:cNvPr id="133" name="Shape 133"/>
          <p:cNvSpPr txBox="1"/>
          <p:nvPr>
            <p:ph type="title"/>
          </p:nvPr>
        </p:nvSpPr>
        <p:spPr>
          <a:xfrm>
            <a:off x="2849949" y="609600"/>
            <a:ext cx="8393926" cy="2895600"/>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168DBA"/>
              </a:buClr>
              <a:buSzPts val="4800"/>
              <a:buFont typeface="Century Gothic"/>
              <a:buNone/>
              <a:defRPr b="0" i="0" sz="4800" u="none" cap="none" strike="noStrike">
                <a:solidFill>
                  <a:srgbClr val="168DBA"/>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134" name="Shape 134"/>
          <p:cNvSpPr txBox="1"/>
          <p:nvPr>
            <p:ph idx="1" type="body"/>
          </p:nvPr>
        </p:nvSpPr>
        <p:spPr>
          <a:xfrm>
            <a:off x="2589212" y="4343400"/>
            <a:ext cx="8915400" cy="838200"/>
          </a:xfrm>
          <a:prstGeom prst="rect">
            <a:avLst/>
          </a:prstGeom>
          <a:noFill/>
          <a:ln>
            <a:noFill/>
          </a:ln>
        </p:spPr>
        <p:txBody>
          <a:bodyPr anchorCtr="0" anchor="b" bIns="45700" lIns="91425" spcFirstLastPara="1" rIns="91425" wrap="square" tIns="45700"/>
          <a:lstStyle>
            <a:lvl1pPr indent="-228600" lvl="0" marL="457200" marR="0" rtl="0" algn="l">
              <a:lnSpc>
                <a:spcPct val="100000"/>
              </a:lnSpc>
              <a:spcBef>
                <a:spcPts val="1000"/>
              </a:spcBef>
              <a:spcAft>
                <a:spcPts val="0"/>
              </a:spcAft>
              <a:buClr>
                <a:schemeClr val="accent1"/>
              </a:buClr>
              <a:buSzPts val="2400"/>
              <a:buFont typeface="Noto Sans Symbols"/>
              <a:buNone/>
              <a:defRPr b="0" i="0" sz="2400" u="none" cap="none" strike="noStrike">
                <a:solidFill>
                  <a:schemeClr val="accent1"/>
                </a:solidFill>
                <a:latin typeface="Century Gothic"/>
                <a:ea typeface="Century Gothic"/>
                <a:cs typeface="Century Gothic"/>
                <a:sym typeface="Century Gothic"/>
              </a:defRPr>
            </a:lvl1pPr>
            <a:lvl2pPr indent="-228600" lvl="1" marL="914400" marR="0" rtl="0" algn="l">
              <a:lnSpc>
                <a:spcPct val="100000"/>
              </a:lnSpc>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2pPr>
            <a:lvl3pPr indent="-228600" lvl="2" marL="1371600" marR="0" rtl="0" algn="l">
              <a:lnSpc>
                <a:spcPct val="100000"/>
              </a:lnSpc>
              <a:spcBef>
                <a:spcPts val="1000"/>
              </a:spcBef>
              <a:spcAft>
                <a:spcPts val="0"/>
              </a:spcAft>
              <a:buClr>
                <a:schemeClr val="accent1"/>
              </a:buClr>
              <a:buSzPts val="1400"/>
              <a:buFont typeface="Noto Sans Symbols"/>
              <a:buNone/>
              <a:defRPr b="0" i="0" sz="1400" u="none" cap="none" strike="noStrike">
                <a:solidFill>
                  <a:srgbClr val="3F3F3F"/>
                </a:solidFill>
                <a:latin typeface="Century Gothic"/>
                <a:ea typeface="Century Gothic"/>
                <a:cs typeface="Century Gothic"/>
                <a:sym typeface="Century Gothic"/>
              </a:defRPr>
            </a:lvl3pPr>
            <a:lvl4pPr indent="-228600" lvl="3" marL="1828800" marR="0" rtl="0" algn="l">
              <a:lnSpc>
                <a:spcPct val="100000"/>
              </a:lnSpc>
              <a:spcBef>
                <a:spcPts val="1000"/>
              </a:spcBef>
              <a:spcAft>
                <a:spcPts val="0"/>
              </a:spcAft>
              <a:buClr>
                <a:schemeClr val="accent1"/>
              </a:buClr>
              <a:buSzPts val="1200"/>
              <a:buFont typeface="Noto Sans Symbols"/>
              <a:buNone/>
              <a:defRPr b="0" i="0" sz="1200" u="none" cap="none" strike="noStrike">
                <a:solidFill>
                  <a:srgbClr val="3F3F3F"/>
                </a:solidFill>
                <a:latin typeface="Century Gothic"/>
                <a:ea typeface="Century Gothic"/>
                <a:cs typeface="Century Gothic"/>
                <a:sym typeface="Century Gothic"/>
              </a:defRPr>
            </a:lvl4pPr>
            <a:lvl5pPr indent="-228600" lvl="4" marL="2286000" marR="0" rtl="0" algn="l">
              <a:lnSpc>
                <a:spcPct val="100000"/>
              </a:lnSpc>
              <a:spcBef>
                <a:spcPts val="1000"/>
              </a:spcBef>
              <a:spcAft>
                <a:spcPts val="0"/>
              </a:spcAft>
              <a:buClr>
                <a:schemeClr val="accent1"/>
              </a:buClr>
              <a:buSzPts val="1200"/>
              <a:buFont typeface="Noto Sans Symbols"/>
              <a:buNone/>
              <a:defRPr b="0" i="0" sz="1200" u="none" cap="none" strike="noStrike">
                <a:solidFill>
                  <a:srgbClr val="3F3F3F"/>
                </a:solidFill>
                <a:latin typeface="Century Gothic"/>
                <a:ea typeface="Century Gothic"/>
                <a:cs typeface="Century Gothic"/>
                <a:sym typeface="Century Gothic"/>
              </a:defRPr>
            </a:lvl5pPr>
            <a:lvl6pPr indent="-304800" lvl="5" marL="27432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6pPr>
            <a:lvl7pPr indent="-304800" lvl="6" marL="32004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7pPr>
            <a:lvl8pPr indent="-304800" lvl="7" marL="36576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8pPr>
            <a:lvl9pPr indent="-304800" lvl="8" marL="4114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9pPr>
          </a:lstStyle>
          <a:p/>
        </p:txBody>
      </p:sp>
      <p:sp>
        <p:nvSpPr>
          <p:cNvPr id="135" name="Shape 135"/>
          <p:cNvSpPr txBox="1"/>
          <p:nvPr>
            <p:ph idx="2" type="body"/>
          </p:nvPr>
        </p:nvSpPr>
        <p:spPr>
          <a:xfrm>
            <a:off x="2589213" y="5181600"/>
            <a:ext cx="8915400" cy="729622"/>
          </a:xfrm>
          <a:prstGeom prst="rect">
            <a:avLst/>
          </a:prstGeom>
          <a:noFill/>
          <a:ln>
            <a:noFill/>
          </a:ln>
        </p:spPr>
        <p:txBody>
          <a:bodyPr anchorCtr="0" anchor="t" bIns="45700" lIns="91425" spcFirstLastPara="1" rIns="91425" wrap="square" tIns="45700"/>
          <a:lstStyle>
            <a:lvl1pPr indent="-228600" lvl="0" marL="457200" marR="0" rtl="0" algn="l">
              <a:lnSpc>
                <a:spcPct val="100000"/>
              </a:lnSpc>
              <a:spcBef>
                <a:spcPts val="1000"/>
              </a:spcBef>
              <a:spcAft>
                <a:spcPts val="0"/>
              </a:spcAft>
              <a:buClr>
                <a:schemeClr val="accent1"/>
              </a:buClr>
              <a:buSzPts val="1800"/>
              <a:buFont typeface="Noto Sans Symbols"/>
              <a:buNone/>
              <a:defRPr b="0" i="0" sz="1800" u="none" cap="none" strike="noStrike">
                <a:solidFill>
                  <a:srgbClr val="595959"/>
                </a:solidFill>
                <a:latin typeface="Century Gothic"/>
                <a:ea typeface="Century Gothic"/>
                <a:cs typeface="Century Gothic"/>
                <a:sym typeface="Century Gothic"/>
              </a:defRPr>
            </a:lvl1pPr>
            <a:lvl2pPr indent="-330200" lvl="1" marL="914400" marR="0" rtl="0" algn="l">
              <a:lnSpc>
                <a:spcPct val="100000"/>
              </a:lnSpc>
              <a:spcBef>
                <a:spcPts val="1000"/>
              </a:spcBef>
              <a:spcAft>
                <a:spcPts val="0"/>
              </a:spcAft>
              <a:buClr>
                <a:schemeClr val="accent1"/>
              </a:buClr>
              <a:buSzPts val="1600"/>
              <a:buFont typeface="Noto Sans Symbols"/>
              <a:buChar char="•"/>
              <a:defRPr b="0" i="0" sz="1600" u="none" cap="none" strike="noStrike">
                <a:solidFill>
                  <a:srgbClr val="3F3F3F"/>
                </a:solidFill>
                <a:latin typeface="Century Gothic"/>
                <a:ea typeface="Century Gothic"/>
                <a:cs typeface="Century Gothic"/>
                <a:sym typeface="Century Gothic"/>
              </a:defRPr>
            </a:lvl2pPr>
            <a:lvl3pPr indent="-317500" lvl="2" marL="1371600" marR="0" rtl="0" algn="l">
              <a:lnSpc>
                <a:spcPct val="100000"/>
              </a:lnSpc>
              <a:spcBef>
                <a:spcPts val="1000"/>
              </a:spcBef>
              <a:spcAft>
                <a:spcPts val="0"/>
              </a:spcAft>
              <a:buClr>
                <a:schemeClr val="accent1"/>
              </a:buClr>
              <a:buSzPts val="1400"/>
              <a:buFont typeface="Noto Sans Symbols"/>
              <a:buChar char="•"/>
              <a:defRPr b="0" i="0" sz="1400" u="none" cap="none" strike="noStrike">
                <a:solidFill>
                  <a:srgbClr val="3F3F3F"/>
                </a:solidFill>
                <a:latin typeface="Century Gothic"/>
                <a:ea typeface="Century Gothic"/>
                <a:cs typeface="Century Gothic"/>
                <a:sym typeface="Century Gothic"/>
              </a:defRPr>
            </a:lvl3pPr>
            <a:lvl4pPr indent="-304800" lvl="3" marL="1828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4pPr>
            <a:lvl5pPr indent="-304800" lvl="4" marL="22860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5pPr>
            <a:lvl6pPr indent="-304800" lvl="5" marL="27432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6pPr>
            <a:lvl7pPr indent="-304800" lvl="6" marL="32004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7pPr>
            <a:lvl8pPr indent="-304800" lvl="7" marL="36576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8pPr>
            <a:lvl9pPr indent="-304800" lvl="8" marL="4114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9pPr>
          </a:lstStyle>
          <a:p/>
        </p:txBody>
      </p:sp>
      <p:sp>
        <p:nvSpPr>
          <p:cNvPr id="136" name="Shape 136"/>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137" name="Shape 137"/>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138" name="Shape 138"/>
          <p:cNvSpPr/>
          <p:nvPr/>
        </p:nvSpPr>
        <p:spPr>
          <a:xfrm flipH="1" rot="10800000">
            <a:off x="-4189" y="4911725"/>
            <a:ext cx="1588527" cy="507297"/>
          </a:xfrm>
          <a:custGeom>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 name="Shape 139"/>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a:spcBef>
                <a:spcPts val="0"/>
              </a:spcBef>
              <a:spcAft>
                <a:spcPts val="0"/>
              </a:spcAft>
              <a:buNone/>
            </a:pPr>
            <a:fld id="{00000000-1234-1234-1234-123412341234}" type="slidenum">
              <a:rPr lang="en-US"/>
              <a:t>‹#›</a:t>
            </a:fld>
            <a:endParaRPr/>
          </a:p>
        </p:txBody>
      </p:sp>
      <p:sp>
        <p:nvSpPr>
          <p:cNvPr id="140" name="Shape 140"/>
          <p:cNvSpPr txBox="1"/>
          <p:nvPr/>
        </p:nvSpPr>
        <p:spPr>
          <a:xfrm>
            <a:off x="2467652" y="648005"/>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chemeClr val="accent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41" name="Shape 141"/>
          <p:cNvSpPr txBox="1"/>
          <p:nvPr/>
        </p:nvSpPr>
        <p:spPr>
          <a:xfrm>
            <a:off x="11114852" y="290530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chemeClr val="accent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rue or False">
  <p:cSld name="True or False">
    <p:spTree>
      <p:nvGrpSpPr>
        <p:cNvPr id="142" name="Shape 142"/>
        <p:cNvGrpSpPr/>
        <p:nvPr/>
      </p:nvGrpSpPr>
      <p:grpSpPr>
        <a:xfrm>
          <a:off x="0" y="0"/>
          <a:ext cx="0" cy="0"/>
          <a:chOff x="0" y="0"/>
          <a:chExt cx="0" cy="0"/>
        </a:xfrm>
      </p:grpSpPr>
      <p:sp>
        <p:nvSpPr>
          <p:cNvPr id="143" name="Shape 143"/>
          <p:cNvSpPr txBox="1"/>
          <p:nvPr>
            <p:ph type="title"/>
          </p:nvPr>
        </p:nvSpPr>
        <p:spPr>
          <a:xfrm>
            <a:off x="2589212" y="627407"/>
            <a:ext cx="8915399" cy="2880020"/>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168DBA"/>
              </a:buClr>
              <a:buSzPts val="4800"/>
              <a:buFont typeface="Century Gothic"/>
              <a:buNone/>
              <a:defRPr b="0" i="0" sz="4800" u="none" cap="none" strike="noStrike">
                <a:solidFill>
                  <a:srgbClr val="168DBA"/>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144" name="Shape 144"/>
          <p:cNvSpPr txBox="1"/>
          <p:nvPr>
            <p:ph idx="1" type="body"/>
          </p:nvPr>
        </p:nvSpPr>
        <p:spPr>
          <a:xfrm>
            <a:off x="2589212" y="4343400"/>
            <a:ext cx="8915400" cy="838200"/>
          </a:xfrm>
          <a:prstGeom prst="rect">
            <a:avLst/>
          </a:prstGeom>
          <a:noFill/>
          <a:ln>
            <a:noFill/>
          </a:ln>
        </p:spPr>
        <p:txBody>
          <a:bodyPr anchorCtr="0" anchor="b" bIns="45700" lIns="91425" spcFirstLastPara="1" rIns="91425" wrap="square" tIns="45700"/>
          <a:lstStyle>
            <a:lvl1pPr indent="-228600" lvl="0" marL="457200" marR="0" rtl="0" algn="l">
              <a:lnSpc>
                <a:spcPct val="100000"/>
              </a:lnSpc>
              <a:spcBef>
                <a:spcPts val="1000"/>
              </a:spcBef>
              <a:spcAft>
                <a:spcPts val="0"/>
              </a:spcAft>
              <a:buClr>
                <a:schemeClr val="accent1"/>
              </a:buClr>
              <a:buSzPts val="2400"/>
              <a:buFont typeface="Noto Sans Symbols"/>
              <a:buNone/>
              <a:defRPr b="0" i="0" sz="2400" u="none" cap="none" strike="noStrike">
                <a:solidFill>
                  <a:schemeClr val="accent1"/>
                </a:solidFill>
                <a:latin typeface="Century Gothic"/>
                <a:ea typeface="Century Gothic"/>
                <a:cs typeface="Century Gothic"/>
                <a:sym typeface="Century Gothic"/>
              </a:defRPr>
            </a:lvl1pPr>
            <a:lvl2pPr indent="-228600" lvl="1" marL="914400" marR="0" rtl="0" algn="l">
              <a:lnSpc>
                <a:spcPct val="100000"/>
              </a:lnSpc>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2pPr>
            <a:lvl3pPr indent="-228600" lvl="2" marL="1371600" marR="0" rtl="0" algn="l">
              <a:lnSpc>
                <a:spcPct val="100000"/>
              </a:lnSpc>
              <a:spcBef>
                <a:spcPts val="1000"/>
              </a:spcBef>
              <a:spcAft>
                <a:spcPts val="0"/>
              </a:spcAft>
              <a:buClr>
                <a:schemeClr val="accent1"/>
              </a:buClr>
              <a:buSzPts val="1400"/>
              <a:buFont typeface="Noto Sans Symbols"/>
              <a:buNone/>
              <a:defRPr b="0" i="0" sz="1400" u="none" cap="none" strike="noStrike">
                <a:solidFill>
                  <a:srgbClr val="3F3F3F"/>
                </a:solidFill>
                <a:latin typeface="Century Gothic"/>
                <a:ea typeface="Century Gothic"/>
                <a:cs typeface="Century Gothic"/>
                <a:sym typeface="Century Gothic"/>
              </a:defRPr>
            </a:lvl3pPr>
            <a:lvl4pPr indent="-228600" lvl="3" marL="1828800" marR="0" rtl="0" algn="l">
              <a:lnSpc>
                <a:spcPct val="100000"/>
              </a:lnSpc>
              <a:spcBef>
                <a:spcPts val="1000"/>
              </a:spcBef>
              <a:spcAft>
                <a:spcPts val="0"/>
              </a:spcAft>
              <a:buClr>
                <a:schemeClr val="accent1"/>
              </a:buClr>
              <a:buSzPts val="1200"/>
              <a:buFont typeface="Noto Sans Symbols"/>
              <a:buNone/>
              <a:defRPr b="0" i="0" sz="1200" u="none" cap="none" strike="noStrike">
                <a:solidFill>
                  <a:srgbClr val="3F3F3F"/>
                </a:solidFill>
                <a:latin typeface="Century Gothic"/>
                <a:ea typeface="Century Gothic"/>
                <a:cs typeface="Century Gothic"/>
                <a:sym typeface="Century Gothic"/>
              </a:defRPr>
            </a:lvl4pPr>
            <a:lvl5pPr indent="-228600" lvl="4" marL="2286000" marR="0" rtl="0" algn="l">
              <a:lnSpc>
                <a:spcPct val="100000"/>
              </a:lnSpc>
              <a:spcBef>
                <a:spcPts val="1000"/>
              </a:spcBef>
              <a:spcAft>
                <a:spcPts val="0"/>
              </a:spcAft>
              <a:buClr>
                <a:schemeClr val="accent1"/>
              </a:buClr>
              <a:buSzPts val="1200"/>
              <a:buFont typeface="Noto Sans Symbols"/>
              <a:buNone/>
              <a:defRPr b="0" i="0" sz="1200" u="none" cap="none" strike="noStrike">
                <a:solidFill>
                  <a:srgbClr val="3F3F3F"/>
                </a:solidFill>
                <a:latin typeface="Century Gothic"/>
                <a:ea typeface="Century Gothic"/>
                <a:cs typeface="Century Gothic"/>
                <a:sym typeface="Century Gothic"/>
              </a:defRPr>
            </a:lvl5pPr>
            <a:lvl6pPr indent="-304800" lvl="5" marL="27432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6pPr>
            <a:lvl7pPr indent="-304800" lvl="6" marL="32004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7pPr>
            <a:lvl8pPr indent="-304800" lvl="7" marL="36576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8pPr>
            <a:lvl9pPr indent="-304800" lvl="8" marL="4114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9pPr>
          </a:lstStyle>
          <a:p/>
        </p:txBody>
      </p:sp>
      <p:sp>
        <p:nvSpPr>
          <p:cNvPr id="145" name="Shape 145"/>
          <p:cNvSpPr txBox="1"/>
          <p:nvPr>
            <p:ph idx="2" type="body"/>
          </p:nvPr>
        </p:nvSpPr>
        <p:spPr>
          <a:xfrm>
            <a:off x="2589213" y="5181600"/>
            <a:ext cx="8915400" cy="729622"/>
          </a:xfrm>
          <a:prstGeom prst="rect">
            <a:avLst/>
          </a:prstGeom>
          <a:noFill/>
          <a:ln>
            <a:noFill/>
          </a:ln>
        </p:spPr>
        <p:txBody>
          <a:bodyPr anchorCtr="0" anchor="t" bIns="45700" lIns="91425" spcFirstLastPara="1" rIns="91425" wrap="square" tIns="45700"/>
          <a:lstStyle>
            <a:lvl1pPr indent="-228600" lvl="0" marL="457200" marR="0" rtl="0" algn="l">
              <a:lnSpc>
                <a:spcPct val="100000"/>
              </a:lnSpc>
              <a:spcBef>
                <a:spcPts val="1000"/>
              </a:spcBef>
              <a:spcAft>
                <a:spcPts val="0"/>
              </a:spcAft>
              <a:buClr>
                <a:schemeClr val="accent1"/>
              </a:buClr>
              <a:buSzPts val="1800"/>
              <a:buFont typeface="Noto Sans Symbols"/>
              <a:buNone/>
              <a:defRPr b="0" i="0" sz="1800" u="none" cap="none" strike="noStrike">
                <a:solidFill>
                  <a:srgbClr val="595959"/>
                </a:solidFill>
                <a:latin typeface="Century Gothic"/>
                <a:ea typeface="Century Gothic"/>
                <a:cs typeface="Century Gothic"/>
                <a:sym typeface="Century Gothic"/>
              </a:defRPr>
            </a:lvl1pPr>
            <a:lvl2pPr indent="-330200" lvl="1" marL="914400" marR="0" rtl="0" algn="l">
              <a:lnSpc>
                <a:spcPct val="100000"/>
              </a:lnSpc>
              <a:spcBef>
                <a:spcPts val="1000"/>
              </a:spcBef>
              <a:spcAft>
                <a:spcPts val="0"/>
              </a:spcAft>
              <a:buClr>
                <a:schemeClr val="accent1"/>
              </a:buClr>
              <a:buSzPts val="1600"/>
              <a:buFont typeface="Noto Sans Symbols"/>
              <a:buChar char="•"/>
              <a:defRPr b="0" i="0" sz="1600" u="none" cap="none" strike="noStrike">
                <a:solidFill>
                  <a:srgbClr val="3F3F3F"/>
                </a:solidFill>
                <a:latin typeface="Century Gothic"/>
                <a:ea typeface="Century Gothic"/>
                <a:cs typeface="Century Gothic"/>
                <a:sym typeface="Century Gothic"/>
              </a:defRPr>
            </a:lvl2pPr>
            <a:lvl3pPr indent="-317500" lvl="2" marL="1371600" marR="0" rtl="0" algn="l">
              <a:lnSpc>
                <a:spcPct val="100000"/>
              </a:lnSpc>
              <a:spcBef>
                <a:spcPts val="1000"/>
              </a:spcBef>
              <a:spcAft>
                <a:spcPts val="0"/>
              </a:spcAft>
              <a:buClr>
                <a:schemeClr val="accent1"/>
              </a:buClr>
              <a:buSzPts val="1400"/>
              <a:buFont typeface="Noto Sans Symbols"/>
              <a:buChar char="•"/>
              <a:defRPr b="0" i="0" sz="1400" u="none" cap="none" strike="noStrike">
                <a:solidFill>
                  <a:srgbClr val="3F3F3F"/>
                </a:solidFill>
                <a:latin typeface="Century Gothic"/>
                <a:ea typeface="Century Gothic"/>
                <a:cs typeface="Century Gothic"/>
                <a:sym typeface="Century Gothic"/>
              </a:defRPr>
            </a:lvl3pPr>
            <a:lvl4pPr indent="-304800" lvl="3" marL="1828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4pPr>
            <a:lvl5pPr indent="-304800" lvl="4" marL="22860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5pPr>
            <a:lvl6pPr indent="-304800" lvl="5" marL="27432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6pPr>
            <a:lvl7pPr indent="-304800" lvl="6" marL="32004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7pPr>
            <a:lvl8pPr indent="-304800" lvl="7" marL="36576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8pPr>
            <a:lvl9pPr indent="-304800" lvl="8" marL="4114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9pPr>
          </a:lstStyle>
          <a:p/>
        </p:txBody>
      </p:sp>
      <p:sp>
        <p:nvSpPr>
          <p:cNvPr id="146" name="Shape 146"/>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147" name="Shape 147"/>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148" name="Shape 148"/>
          <p:cNvSpPr/>
          <p:nvPr/>
        </p:nvSpPr>
        <p:spPr>
          <a:xfrm flipH="1" rot="10800000">
            <a:off x="-4189" y="4911725"/>
            <a:ext cx="1588527" cy="507297"/>
          </a:xfrm>
          <a:custGeom>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 name="Shape 149"/>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150" name="Shape 150"/>
        <p:cNvGrpSpPr/>
        <p:nvPr/>
      </p:nvGrpSpPr>
      <p:grpSpPr>
        <a:xfrm>
          <a:off x="0" y="0"/>
          <a:ext cx="0" cy="0"/>
          <a:chOff x="0" y="0"/>
          <a:chExt cx="0" cy="0"/>
        </a:xfrm>
      </p:grpSpPr>
      <p:sp>
        <p:nvSpPr>
          <p:cNvPr id="151" name="Shape 151"/>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Clr>
                <a:srgbClr val="168DBA"/>
              </a:buClr>
              <a:buSzPts val="3600"/>
              <a:buFont typeface="Century Gothic"/>
              <a:buNone/>
              <a:defRPr b="0" i="0" sz="3600" u="none" cap="none" strike="noStrike">
                <a:solidFill>
                  <a:srgbClr val="168DBA"/>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152" name="Shape 152"/>
          <p:cNvSpPr txBox="1"/>
          <p:nvPr>
            <p:ph idx="1" type="body"/>
          </p:nvPr>
        </p:nvSpPr>
        <p:spPr>
          <a:xfrm rot="5400000">
            <a:off x="5103812" y="-381000"/>
            <a:ext cx="3886200" cy="8915400"/>
          </a:xfrm>
          <a:prstGeom prst="rect">
            <a:avLst/>
          </a:prstGeom>
          <a:noFill/>
          <a:ln>
            <a:noFill/>
          </a:ln>
        </p:spPr>
        <p:txBody>
          <a:bodyPr anchorCtr="0" anchor="t" bIns="45700" lIns="91425" spcFirstLastPara="1" rIns="91425" wrap="square" tIns="45700"/>
          <a:lstStyle>
            <a:lvl1pPr indent="-342900" lvl="0" marL="457200" marR="0" rtl="0" algn="l">
              <a:lnSpc>
                <a:spcPct val="100000"/>
              </a:lnSpc>
              <a:spcBef>
                <a:spcPts val="1000"/>
              </a:spcBef>
              <a:spcAft>
                <a:spcPts val="0"/>
              </a:spcAft>
              <a:buClr>
                <a:schemeClr val="accent1"/>
              </a:buClr>
              <a:buSzPts val="1800"/>
              <a:buFont typeface="Noto Sans Symbols"/>
              <a:buChar char="•"/>
              <a:defRPr b="0" i="0" sz="1800" u="none" cap="none" strike="noStrike">
                <a:solidFill>
                  <a:srgbClr val="3F3F3F"/>
                </a:solidFill>
                <a:latin typeface="Century Gothic"/>
                <a:ea typeface="Century Gothic"/>
                <a:cs typeface="Century Gothic"/>
                <a:sym typeface="Century Gothic"/>
              </a:defRPr>
            </a:lvl1pPr>
            <a:lvl2pPr indent="-330200" lvl="1" marL="914400" marR="0" rtl="0" algn="l">
              <a:lnSpc>
                <a:spcPct val="100000"/>
              </a:lnSpc>
              <a:spcBef>
                <a:spcPts val="1000"/>
              </a:spcBef>
              <a:spcAft>
                <a:spcPts val="0"/>
              </a:spcAft>
              <a:buClr>
                <a:schemeClr val="accent1"/>
              </a:buClr>
              <a:buSzPts val="1600"/>
              <a:buFont typeface="Noto Sans Symbols"/>
              <a:buChar char="•"/>
              <a:defRPr b="0" i="0" sz="1600" u="none" cap="none" strike="noStrike">
                <a:solidFill>
                  <a:srgbClr val="3F3F3F"/>
                </a:solidFill>
                <a:latin typeface="Century Gothic"/>
                <a:ea typeface="Century Gothic"/>
                <a:cs typeface="Century Gothic"/>
                <a:sym typeface="Century Gothic"/>
              </a:defRPr>
            </a:lvl2pPr>
            <a:lvl3pPr indent="-317500" lvl="2" marL="1371600" marR="0" rtl="0" algn="l">
              <a:lnSpc>
                <a:spcPct val="100000"/>
              </a:lnSpc>
              <a:spcBef>
                <a:spcPts val="1000"/>
              </a:spcBef>
              <a:spcAft>
                <a:spcPts val="0"/>
              </a:spcAft>
              <a:buClr>
                <a:schemeClr val="accent1"/>
              </a:buClr>
              <a:buSzPts val="1400"/>
              <a:buFont typeface="Noto Sans Symbols"/>
              <a:buChar char="•"/>
              <a:defRPr b="0" i="0" sz="1400" u="none" cap="none" strike="noStrike">
                <a:solidFill>
                  <a:srgbClr val="3F3F3F"/>
                </a:solidFill>
                <a:latin typeface="Century Gothic"/>
                <a:ea typeface="Century Gothic"/>
                <a:cs typeface="Century Gothic"/>
                <a:sym typeface="Century Gothic"/>
              </a:defRPr>
            </a:lvl3pPr>
            <a:lvl4pPr indent="-304800" lvl="3" marL="1828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4pPr>
            <a:lvl5pPr indent="-304800" lvl="4" marL="22860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5pPr>
            <a:lvl6pPr indent="-304800" lvl="5" marL="27432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6pPr>
            <a:lvl7pPr indent="-304800" lvl="6" marL="32004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7pPr>
            <a:lvl8pPr indent="-304800" lvl="7" marL="36576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8pPr>
            <a:lvl9pPr indent="-304800" lvl="8" marL="4114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9pPr>
          </a:lstStyle>
          <a:p/>
        </p:txBody>
      </p:sp>
      <p:sp>
        <p:nvSpPr>
          <p:cNvPr id="153" name="Shape 153"/>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154" name="Shape 154"/>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155" name="Shape 155"/>
          <p:cNvSpPr/>
          <p:nvPr/>
        </p:nvSpPr>
        <p:spPr>
          <a:xfrm flipH="1" rot="10800000">
            <a:off x="-4189" y="714375"/>
            <a:ext cx="1588527" cy="507297"/>
          </a:xfrm>
          <a:custGeom>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 name="Shape 156"/>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157" name="Shape 157"/>
        <p:cNvGrpSpPr/>
        <p:nvPr/>
      </p:nvGrpSpPr>
      <p:grpSpPr>
        <a:xfrm>
          <a:off x="0" y="0"/>
          <a:ext cx="0" cy="0"/>
          <a:chOff x="0" y="0"/>
          <a:chExt cx="0" cy="0"/>
        </a:xfrm>
      </p:grpSpPr>
      <p:sp>
        <p:nvSpPr>
          <p:cNvPr id="158" name="Shape 158"/>
          <p:cNvSpPr txBox="1"/>
          <p:nvPr>
            <p:ph type="title"/>
          </p:nvPr>
        </p:nvSpPr>
        <p:spPr>
          <a:xfrm rot="5400000">
            <a:off x="7756704" y="2165513"/>
            <a:ext cx="5283817" cy="2207601"/>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168DBA"/>
              </a:buClr>
              <a:buSzPts val="3600"/>
              <a:buFont typeface="Century Gothic"/>
              <a:buNone/>
              <a:defRPr b="0" i="0" sz="3600" u="none" cap="none" strike="noStrike">
                <a:solidFill>
                  <a:srgbClr val="168DBA"/>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159" name="Shape 159"/>
          <p:cNvSpPr txBox="1"/>
          <p:nvPr>
            <p:ph idx="1" type="body"/>
          </p:nvPr>
        </p:nvSpPr>
        <p:spPr>
          <a:xfrm rot="5400000">
            <a:off x="3185803" y="30814"/>
            <a:ext cx="5283817" cy="6477000"/>
          </a:xfrm>
          <a:prstGeom prst="rect">
            <a:avLst/>
          </a:prstGeom>
          <a:noFill/>
          <a:ln>
            <a:noFill/>
          </a:ln>
        </p:spPr>
        <p:txBody>
          <a:bodyPr anchorCtr="0" anchor="t" bIns="45700" lIns="91425" spcFirstLastPara="1" rIns="91425" wrap="square" tIns="45700"/>
          <a:lstStyle>
            <a:lvl1pPr indent="-342900" lvl="0" marL="457200" marR="0" rtl="0" algn="l">
              <a:lnSpc>
                <a:spcPct val="100000"/>
              </a:lnSpc>
              <a:spcBef>
                <a:spcPts val="1000"/>
              </a:spcBef>
              <a:spcAft>
                <a:spcPts val="0"/>
              </a:spcAft>
              <a:buClr>
                <a:schemeClr val="accent1"/>
              </a:buClr>
              <a:buSzPts val="1800"/>
              <a:buFont typeface="Noto Sans Symbols"/>
              <a:buChar char="•"/>
              <a:defRPr b="0" i="0" sz="1800" u="none" cap="none" strike="noStrike">
                <a:solidFill>
                  <a:srgbClr val="3F3F3F"/>
                </a:solidFill>
                <a:latin typeface="Century Gothic"/>
                <a:ea typeface="Century Gothic"/>
                <a:cs typeface="Century Gothic"/>
                <a:sym typeface="Century Gothic"/>
              </a:defRPr>
            </a:lvl1pPr>
            <a:lvl2pPr indent="-330200" lvl="1" marL="914400" marR="0" rtl="0" algn="l">
              <a:lnSpc>
                <a:spcPct val="100000"/>
              </a:lnSpc>
              <a:spcBef>
                <a:spcPts val="1000"/>
              </a:spcBef>
              <a:spcAft>
                <a:spcPts val="0"/>
              </a:spcAft>
              <a:buClr>
                <a:schemeClr val="accent1"/>
              </a:buClr>
              <a:buSzPts val="1600"/>
              <a:buFont typeface="Noto Sans Symbols"/>
              <a:buChar char="•"/>
              <a:defRPr b="0" i="0" sz="1600" u="none" cap="none" strike="noStrike">
                <a:solidFill>
                  <a:srgbClr val="3F3F3F"/>
                </a:solidFill>
                <a:latin typeface="Century Gothic"/>
                <a:ea typeface="Century Gothic"/>
                <a:cs typeface="Century Gothic"/>
                <a:sym typeface="Century Gothic"/>
              </a:defRPr>
            </a:lvl2pPr>
            <a:lvl3pPr indent="-317500" lvl="2" marL="1371600" marR="0" rtl="0" algn="l">
              <a:lnSpc>
                <a:spcPct val="100000"/>
              </a:lnSpc>
              <a:spcBef>
                <a:spcPts val="1000"/>
              </a:spcBef>
              <a:spcAft>
                <a:spcPts val="0"/>
              </a:spcAft>
              <a:buClr>
                <a:schemeClr val="accent1"/>
              </a:buClr>
              <a:buSzPts val="1400"/>
              <a:buFont typeface="Noto Sans Symbols"/>
              <a:buChar char="•"/>
              <a:defRPr b="0" i="0" sz="1400" u="none" cap="none" strike="noStrike">
                <a:solidFill>
                  <a:srgbClr val="3F3F3F"/>
                </a:solidFill>
                <a:latin typeface="Century Gothic"/>
                <a:ea typeface="Century Gothic"/>
                <a:cs typeface="Century Gothic"/>
                <a:sym typeface="Century Gothic"/>
              </a:defRPr>
            </a:lvl3pPr>
            <a:lvl4pPr indent="-304800" lvl="3" marL="1828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4pPr>
            <a:lvl5pPr indent="-304800" lvl="4" marL="22860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5pPr>
            <a:lvl6pPr indent="-304800" lvl="5" marL="27432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6pPr>
            <a:lvl7pPr indent="-304800" lvl="6" marL="32004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7pPr>
            <a:lvl8pPr indent="-304800" lvl="7" marL="36576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8pPr>
            <a:lvl9pPr indent="-304800" lvl="8" marL="4114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9pPr>
          </a:lstStyle>
          <a:p/>
        </p:txBody>
      </p:sp>
      <p:sp>
        <p:nvSpPr>
          <p:cNvPr id="160" name="Shape 160"/>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161" name="Shape 161"/>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162" name="Shape 162"/>
          <p:cNvSpPr/>
          <p:nvPr/>
        </p:nvSpPr>
        <p:spPr>
          <a:xfrm flipH="1" rot="10800000">
            <a:off x="-4189" y="714375"/>
            <a:ext cx="1588527" cy="507297"/>
          </a:xfrm>
          <a:custGeom>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3" name="Shape 163"/>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49" name="Shape 49"/>
        <p:cNvGrpSpPr/>
        <p:nvPr/>
      </p:nvGrpSpPr>
      <p:grpSpPr>
        <a:xfrm>
          <a:off x="0" y="0"/>
          <a:ext cx="0" cy="0"/>
          <a:chOff x="0" y="0"/>
          <a:chExt cx="0" cy="0"/>
        </a:xfrm>
      </p:grpSpPr>
      <p:sp>
        <p:nvSpPr>
          <p:cNvPr id="50" name="Shape 50"/>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Clr>
                <a:srgbClr val="168DBA"/>
              </a:buClr>
              <a:buSzPts val="3600"/>
              <a:buFont typeface="Century Gothic"/>
              <a:buNone/>
              <a:defRPr b="0" i="0" sz="3600" u="none" cap="none" strike="noStrike">
                <a:solidFill>
                  <a:srgbClr val="168DBA"/>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51" name="Shape 51"/>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lstStyle>
            <a:lvl1pPr indent="-342900" lvl="0" marL="457200" marR="0" rtl="0" algn="l">
              <a:lnSpc>
                <a:spcPct val="100000"/>
              </a:lnSpc>
              <a:spcBef>
                <a:spcPts val="1000"/>
              </a:spcBef>
              <a:spcAft>
                <a:spcPts val="0"/>
              </a:spcAft>
              <a:buClr>
                <a:schemeClr val="accent1"/>
              </a:buClr>
              <a:buSzPts val="1800"/>
              <a:buFont typeface="Noto Sans Symbols"/>
              <a:buChar char="•"/>
              <a:defRPr b="0" i="0" sz="1800" u="none" cap="none" strike="noStrike">
                <a:solidFill>
                  <a:srgbClr val="3F3F3F"/>
                </a:solidFill>
                <a:latin typeface="Century Gothic"/>
                <a:ea typeface="Century Gothic"/>
                <a:cs typeface="Century Gothic"/>
                <a:sym typeface="Century Gothic"/>
              </a:defRPr>
            </a:lvl1pPr>
            <a:lvl2pPr indent="-330200" lvl="1" marL="914400" marR="0" rtl="0" algn="l">
              <a:lnSpc>
                <a:spcPct val="100000"/>
              </a:lnSpc>
              <a:spcBef>
                <a:spcPts val="1000"/>
              </a:spcBef>
              <a:spcAft>
                <a:spcPts val="0"/>
              </a:spcAft>
              <a:buClr>
                <a:schemeClr val="accent1"/>
              </a:buClr>
              <a:buSzPts val="1600"/>
              <a:buFont typeface="Noto Sans Symbols"/>
              <a:buChar char="•"/>
              <a:defRPr b="0" i="0" sz="1600" u="none" cap="none" strike="noStrike">
                <a:solidFill>
                  <a:srgbClr val="3F3F3F"/>
                </a:solidFill>
                <a:latin typeface="Century Gothic"/>
                <a:ea typeface="Century Gothic"/>
                <a:cs typeface="Century Gothic"/>
                <a:sym typeface="Century Gothic"/>
              </a:defRPr>
            </a:lvl2pPr>
            <a:lvl3pPr indent="-317500" lvl="2" marL="1371600" marR="0" rtl="0" algn="l">
              <a:lnSpc>
                <a:spcPct val="100000"/>
              </a:lnSpc>
              <a:spcBef>
                <a:spcPts val="1000"/>
              </a:spcBef>
              <a:spcAft>
                <a:spcPts val="0"/>
              </a:spcAft>
              <a:buClr>
                <a:schemeClr val="accent1"/>
              </a:buClr>
              <a:buSzPts val="1400"/>
              <a:buFont typeface="Noto Sans Symbols"/>
              <a:buChar char="•"/>
              <a:defRPr b="0" i="0" sz="1400" u="none" cap="none" strike="noStrike">
                <a:solidFill>
                  <a:srgbClr val="3F3F3F"/>
                </a:solidFill>
                <a:latin typeface="Century Gothic"/>
                <a:ea typeface="Century Gothic"/>
                <a:cs typeface="Century Gothic"/>
                <a:sym typeface="Century Gothic"/>
              </a:defRPr>
            </a:lvl3pPr>
            <a:lvl4pPr indent="-304800" lvl="3" marL="1828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4pPr>
            <a:lvl5pPr indent="-304800" lvl="4" marL="22860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5pPr>
            <a:lvl6pPr indent="-304800" lvl="5" marL="27432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6pPr>
            <a:lvl7pPr indent="-304800" lvl="6" marL="32004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7pPr>
            <a:lvl8pPr indent="-304800" lvl="7" marL="36576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8pPr>
            <a:lvl9pPr indent="-304800" lvl="8" marL="4114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9pPr>
          </a:lstStyle>
          <a:p/>
        </p:txBody>
      </p:sp>
      <p:sp>
        <p:nvSpPr>
          <p:cNvPr id="52" name="Shape 52"/>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53" name="Shape 53"/>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54" name="Shape 54"/>
          <p:cNvSpPr/>
          <p:nvPr/>
        </p:nvSpPr>
        <p:spPr>
          <a:xfrm flipH="1" rot="10800000">
            <a:off x="-4189" y="714375"/>
            <a:ext cx="1588527" cy="507297"/>
          </a:xfrm>
          <a:custGeom>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 name="Shape 55"/>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56" name="Shape 56"/>
        <p:cNvGrpSpPr/>
        <p:nvPr/>
      </p:nvGrpSpPr>
      <p:grpSpPr>
        <a:xfrm>
          <a:off x="0" y="0"/>
          <a:ext cx="0" cy="0"/>
          <a:chOff x="0" y="0"/>
          <a:chExt cx="0" cy="0"/>
        </a:xfrm>
      </p:grpSpPr>
      <p:sp>
        <p:nvSpPr>
          <p:cNvPr id="57" name="Shape 57"/>
          <p:cNvSpPr txBox="1"/>
          <p:nvPr>
            <p:ph type="title"/>
          </p:nvPr>
        </p:nvSpPr>
        <p:spPr>
          <a:xfrm>
            <a:off x="2589212" y="2058750"/>
            <a:ext cx="8915399" cy="14688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Clr>
                <a:srgbClr val="168DBA"/>
              </a:buClr>
              <a:buSzPts val="4000"/>
              <a:buFont typeface="Century Gothic"/>
              <a:buNone/>
              <a:defRPr b="0" i="0" sz="4000" u="none" cap="none" strike="noStrike">
                <a:solidFill>
                  <a:srgbClr val="168DBA"/>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58" name="Shape 58"/>
          <p:cNvSpPr txBox="1"/>
          <p:nvPr>
            <p:ph idx="1" type="body"/>
          </p:nvPr>
        </p:nvSpPr>
        <p:spPr>
          <a:xfrm>
            <a:off x="2589212" y="3530129"/>
            <a:ext cx="8915399" cy="860400"/>
          </a:xfrm>
          <a:prstGeom prst="rect">
            <a:avLst/>
          </a:prstGeom>
          <a:noFill/>
          <a:ln>
            <a:noFill/>
          </a:ln>
        </p:spPr>
        <p:txBody>
          <a:bodyPr anchorCtr="0" anchor="t" bIns="45700" lIns="91425" spcFirstLastPara="1" rIns="91425" wrap="square" tIns="45700"/>
          <a:lstStyle>
            <a:lvl1pPr indent="-228600" lvl="0" marL="457200" marR="0" rtl="0" algn="l">
              <a:lnSpc>
                <a:spcPct val="100000"/>
              </a:lnSpc>
              <a:spcBef>
                <a:spcPts val="1000"/>
              </a:spcBef>
              <a:spcAft>
                <a:spcPts val="0"/>
              </a:spcAft>
              <a:buClr>
                <a:schemeClr val="accent1"/>
              </a:buClr>
              <a:buSzPts val="2000"/>
              <a:buFont typeface="Noto Sans Symbols"/>
              <a:buNone/>
              <a:defRPr b="0" i="0" sz="2000" u="none" cap="none" strike="noStrike">
                <a:solidFill>
                  <a:srgbClr val="595959"/>
                </a:solidFill>
                <a:latin typeface="Century Gothic"/>
                <a:ea typeface="Century Gothic"/>
                <a:cs typeface="Century Gothic"/>
                <a:sym typeface="Century Gothic"/>
              </a:defRPr>
            </a:lvl1pPr>
            <a:lvl2pPr indent="-228600" lvl="1" marL="914400" marR="0" rtl="0" algn="l">
              <a:lnSpc>
                <a:spcPct val="100000"/>
              </a:lnSpc>
              <a:spcBef>
                <a:spcPts val="1000"/>
              </a:spcBef>
              <a:spcAft>
                <a:spcPts val="0"/>
              </a:spcAft>
              <a:buClr>
                <a:schemeClr val="accent1"/>
              </a:buClr>
              <a:buSzPts val="1800"/>
              <a:buFont typeface="Noto Sans Symbols"/>
              <a:buNone/>
              <a:defRPr b="0" i="0" sz="1800" u="none" cap="none" strike="noStrike">
                <a:solidFill>
                  <a:srgbClr val="888888"/>
                </a:solidFill>
                <a:latin typeface="Century Gothic"/>
                <a:ea typeface="Century Gothic"/>
                <a:cs typeface="Century Gothic"/>
                <a:sym typeface="Century Gothic"/>
              </a:defRPr>
            </a:lvl2pPr>
            <a:lvl3pPr indent="-228600" lvl="2" marL="1371600" marR="0" rtl="0" algn="l">
              <a:lnSpc>
                <a:spcPct val="100000"/>
              </a:lnSpc>
              <a:spcBef>
                <a:spcPts val="1000"/>
              </a:spcBef>
              <a:spcAft>
                <a:spcPts val="0"/>
              </a:spcAft>
              <a:buClr>
                <a:schemeClr val="accent1"/>
              </a:buClr>
              <a:buSzPts val="1600"/>
              <a:buFont typeface="Noto Sans Symbols"/>
              <a:buNone/>
              <a:defRPr b="0" i="0" sz="1600" u="none" cap="none" strike="noStrike">
                <a:solidFill>
                  <a:srgbClr val="888888"/>
                </a:solidFill>
                <a:latin typeface="Century Gothic"/>
                <a:ea typeface="Century Gothic"/>
                <a:cs typeface="Century Gothic"/>
                <a:sym typeface="Century Gothic"/>
              </a:defRPr>
            </a:lvl3pPr>
            <a:lvl4pPr indent="-228600" lvl="3" marL="1828800" marR="0" rtl="0" algn="l">
              <a:lnSpc>
                <a:spcPct val="100000"/>
              </a:lnSpc>
              <a:spcBef>
                <a:spcPts val="1000"/>
              </a:spcBef>
              <a:spcAft>
                <a:spcPts val="0"/>
              </a:spcAft>
              <a:buClr>
                <a:schemeClr val="accent1"/>
              </a:buClr>
              <a:buSzPts val="1400"/>
              <a:buFont typeface="Noto Sans Symbols"/>
              <a:buNone/>
              <a:defRPr b="0" i="0" sz="1400" u="none" cap="none" strike="noStrike">
                <a:solidFill>
                  <a:srgbClr val="888888"/>
                </a:solidFill>
                <a:latin typeface="Century Gothic"/>
                <a:ea typeface="Century Gothic"/>
                <a:cs typeface="Century Gothic"/>
                <a:sym typeface="Century Gothic"/>
              </a:defRPr>
            </a:lvl4pPr>
            <a:lvl5pPr indent="-228600" lvl="4" marL="2286000" marR="0" rtl="0" algn="l">
              <a:lnSpc>
                <a:spcPct val="100000"/>
              </a:lnSpc>
              <a:spcBef>
                <a:spcPts val="1000"/>
              </a:spcBef>
              <a:spcAft>
                <a:spcPts val="0"/>
              </a:spcAft>
              <a:buClr>
                <a:schemeClr val="accent1"/>
              </a:buClr>
              <a:buSzPts val="1400"/>
              <a:buFont typeface="Noto Sans Symbols"/>
              <a:buNone/>
              <a:defRPr b="0" i="0" sz="1400" u="none" cap="none" strike="noStrike">
                <a:solidFill>
                  <a:srgbClr val="888888"/>
                </a:solidFill>
                <a:latin typeface="Century Gothic"/>
                <a:ea typeface="Century Gothic"/>
                <a:cs typeface="Century Gothic"/>
                <a:sym typeface="Century Gothic"/>
              </a:defRPr>
            </a:lvl5pPr>
            <a:lvl6pPr indent="-228600" lvl="5" marL="2743200" marR="0" rtl="0" algn="l">
              <a:lnSpc>
                <a:spcPct val="100000"/>
              </a:lnSpc>
              <a:spcBef>
                <a:spcPts val="1000"/>
              </a:spcBef>
              <a:spcAft>
                <a:spcPts val="0"/>
              </a:spcAft>
              <a:buClr>
                <a:schemeClr val="accent1"/>
              </a:buClr>
              <a:buSzPts val="1400"/>
              <a:buFont typeface="Noto Sans Symbols"/>
              <a:buNone/>
              <a:defRPr b="0" i="0" sz="1400" u="none" cap="none" strike="noStrike">
                <a:solidFill>
                  <a:srgbClr val="888888"/>
                </a:solidFill>
                <a:latin typeface="Century Gothic"/>
                <a:ea typeface="Century Gothic"/>
                <a:cs typeface="Century Gothic"/>
                <a:sym typeface="Century Gothic"/>
              </a:defRPr>
            </a:lvl6pPr>
            <a:lvl7pPr indent="-228600" lvl="6" marL="3200400" marR="0" rtl="0" algn="l">
              <a:lnSpc>
                <a:spcPct val="100000"/>
              </a:lnSpc>
              <a:spcBef>
                <a:spcPts val="1000"/>
              </a:spcBef>
              <a:spcAft>
                <a:spcPts val="0"/>
              </a:spcAft>
              <a:buClr>
                <a:schemeClr val="accent1"/>
              </a:buClr>
              <a:buSzPts val="1400"/>
              <a:buFont typeface="Noto Sans Symbols"/>
              <a:buNone/>
              <a:defRPr b="0" i="0" sz="1400" u="none" cap="none" strike="noStrike">
                <a:solidFill>
                  <a:srgbClr val="888888"/>
                </a:solidFill>
                <a:latin typeface="Century Gothic"/>
                <a:ea typeface="Century Gothic"/>
                <a:cs typeface="Century Gothic"/>
                <a:sym typeface="Century Gothic"/>
              </a:defRPr>
            </a:lvl7pPr>
            <a:lvl8pPr indent="-228600" lvl="7" marL="3657600" marR="0" rtl="0" algn="l">
              <a:lnSpc>
                <a:spcPct val="100000"/>
              </a:lnSpc>
              <a:spcBef>
                <a:spcPts val="1000"/>
              </a:spcBef>
              <a:spcAft>
                <a:spcPts val="0"/>
              </a:spcAft>
              <a:buClr>
                <a:schemeClr val="accent1"/>
              </a:buClr>
              <a:buSzPts val="1400"/>
              <a:buFont typeface="Noto Sans Symbols"/>
              <a:buNone/>
              <a:defRPr b="0" i="0" sz="1400" u="none" cap="none" strike="noStrike">
                <a:solidFill>
                  <a:srgbClr val="888888"/>
                </a:solidFill>
                <a:latin typeface="Century Gothic"/>
                <a:ea typeface="Century Gothic"/>
                <a:cs typeface="Century Gothic"/>
                <a:sym typeface="Century Gothic"/>
              </a:defRPr>
            </a:lvl8pPr>
            <a:lvl9pPr indent="-228600" lvl="8" marL="4114800" marR="0" rtl="0" algn="l">
              <a:lnSpc>
                <a:spcPct val="100000"/>
              </a:lnSpc>
              <a:spcBef>
                <a:spcPts val="1000"/>
              </a:spcBef>
              <a:spcAft>
                <a:spcPts val="0"/>
              </a:spcAft>
              <a:buClr>
                <a:schemeClr val="accent1"/>
              </a:buClr>
              <a:buSzPts val="1400"/>
              <a:buFont typeface="Noto Sans Symbols"/>
              <a:buNone/>
              <a:defRPr b="0" i="0" sz="1400" u="none" cap="none" strike="noStrike">
                <a:solidFill>
                  <a:srgbClr val="888888"/>
                </a:solidFill>
                <a:latin typeface="Century Gothic"/>
                <a:ea typeface="Century Gothic"/>
                <a:cs typeface="Century Gothic"/>
                <a:sym typeface="Century Gothic"/>
              </a:defRPr>
            </a:lvl9pPr>
          </a:lstStyle>
          <a:p/>
        </p:txBody>
      </p:sp>
      <p:sp>
        <p:nvSpPr>
          <p:cNvPr id="59" name="Shape 59"/>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60" name="Shape 60"/>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61" name="Shape 61"/>
          <p:cNvSpPr/>
          <p:nvPr/>
        </p:nvSpPr>
        <p:spPr>
          <a:xfrm flipH="1" rot="10800000">
            <a:off x="-4189" y="3178175"/>
            <a:ext cx="1588527" cy="507297"/>
          </a:xfrm>
          <a:custGeom>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 name="Shape 62"/>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63" name="Shape 63"/>
        <p:cNvGrpSpPr/>
        <p:nvPr/>
      </p:nvGrpSpPr>
      <p:grpSpPr>
        <a:xfrm>
          <a:off x="0" y="0"/>
          <a:ext cx="0" cy="0"/>
          <a:chOff x="0" y="0"/>
          <a:chExt cx="0" cy="0"/>
        </a:xfrm>
      </p:grpSpPr>
      <p:sp>
        <p:nvSpPr>
          <p:cNvPr id="64" name="Shape 64"/>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Clr>
                <a:srgbClr val="168DBA"/>
              </a:buClr>
              <a:buSzPts val="3600"/>
              <a:buFont typeface="Century Gothic"/>
              <a:buNone/>
              <a:defRPr b="0" i="0" sz="3600" u="none" cap="none" strike="noStrike">
                <a:solidFill>
                  <a:srgbClr val="168DBA"/>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65" name="Shape 65"/>
          <p:cNvSpPr txBox="1"/>
          <p:nvPr>
            <p:ph idx="1" type="body"/>
          </p:nvPr>
        </p:nvSpPr>
        <p:spPr>
          <a:xfrm>
            <a:off x="2589212" y="2133600"/>
            <a:ext cx="4313864" cy="3777622"/>
          </a:xfrm>
          <a:prstGeom prst="rect">
            <a:avLst/>
          </a:prstGeom>
          <a:noFill/>
          <a:ln>
            <a:noFill/>
          </a:ln>
        </p:spPr>
        <p:txBody>
          <a:bodyPr anchorCtr="0" anchor="t" bIns="45700" lIns="91425" spcFirstLastPara="1" rIns="91425" wrap="square" tIns="45700"/>
          <a:lstStyle>
            <a:lvl1pPr indent="-342900" lvl="0" marL="457200" marR="0" rtl="0" algn="l">
              <a:lnSpc>
                <a:spcPct val="100000"/>
              </a:lnSpc>
              <a:spcBef>
                <a:spcPts val="1000"/>
              </a:spcBef>
              <a:spcAft>
                <a:spcPts val="0"/>
              </a:spcAft>
              <a:buClr>
                <a:schemeClr val="accent1"/>
              </a:buClr>
              <a:buSzPts val="1800"/>
              <a:buFont typeface="Noto Sans Symbols"/>
              <a:buChar char="•"/>
              <a:defRPr b="0" i="0" sz="1800" u="none" cap="none" strike="noStrike">
                <a:solidFill>
                  <a:srgbClr val="3F3F3F"/>
                </a:solidFill>
                <a:latin typeface="Century Gothic"/>
                <a:ea typeface="Century Gothic"/>
                <a:cs typeface="Century Gothic"/>
                <a:sym typeface="Century Gothic"/>
              </a:defRPr>
            </a:lvl1pPr>
            <a:lvl2pPr indent="-330200" lvl="1" marL="914400" marR="0" rtl="0" algn="l">
              <a:lnSpc>
                <a:spcPct val="100000"/>
              </a:lnSpc>
              <a:spcBef>
                <a:spcPts val="1000"/>
              </a:spcBef>
              <a:spcAft>
                <a:spcPts val="0"/>
              </a:spcAft>
              <a:buClr>
                <a:schemeClr val="accent1"/>
              </a:buClr>
              <a:buSzPts val="1600"/>
              <a:buFont typeface="Noto Sans Symbols"/>
              <a:buChar char="•"/>
              <a:defRPr b="0" i="0" sz="1600" u="none" cap="none" strike="noStrike">
                <a:solidFill>
                  <a:srgbClr val="3F3F3F"/>
                </a:solidFill>
                <a:latin typeface="Century Gothic"/>
                <a:ea typeface="Century Gothic"/>
                <a:cs typeface="Century Gothic"/>
                <a:sym typeface="Century Gothic"/>
              </a:defRPr>
            </a:lvl2pPr>
            <a:lvl3pPr indent="-317500" lvl="2" marL="1371600" marR="0" rtl="0" algn="l">
              <a:lnSpc>
                <a:spcPct val="100000"/>
              </a:lnSpc>
              <a:spcBef>
                <a:spcPts val="1000"/>
              </a:spcBef>
              <a:spcAft>
                <a:spcPts val="0"/>
              </a:spcAft>
              <a:buClr>
                <a:schemeClr val="accent1"/>
              </a:buClr>
              <a:buSzPts val="1400"/>
              <a:buFont typeface="Noto Sans Symbols"/>
              <a:buChar char="•"/>
              <a:defRPr b="0" i="0" sz="1400" u="none" cap="none" strike="noStrike">
                <a:solidFill>
                  <a:srgbClr val="3F3F3F"/>
                </a:solidFill>
                <a:latin typeface="Century Gothic"/>
                <a:ea typeface="Century Gothic"/>
                <a:cs typeface="Century Gothic"/>
                <a:sym typeface="Century Gothic"/>
              </a:defRPr>
            </a:lvl3pPr>
            <a:lvl4pPr indent="-304800" lvl="3" marL="1828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4pPr>
            <a:lvl5pPr indent="-304800" lvl="4" marL="22860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5pPr>
            <a:lvl6pPr indent="-304800" lvl="5" marL="27432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6pPr>
            <a:lvl7pPr indent="-304800" lvl="6" marL="32004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7pPr>
            <a:lvl8pPr indent="-304800" lvl="7" marL="36576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8pPr>
            <a:lvl9pPr indent="-304800" lvl="8" marL="4114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9pPr>
          </a:lstStyle>
          <a:p/>
        </p:txBody>
      </p:sp>
      <p:sp>
        <p:nvSpPr>
          <p:cNvPr id="66" name="Shape 66"/>
          <p:cNvSpPr txBox="1"/>
          <p:nvPr>
            <p:ph idx="2" type="body"/>
          </p:nvPr>
        </p:nvSpPr>
        <p:spPr>
          <a:xfrm>
            <a:off x="7190747" y="2126222"/>
            <a:ext cx="4313864" cy="3777622"/>
          </a:xfrm>
          <a:prstGeom prst="rect">
            <a:avLst/>
          </a:prstGeom>
          <a:noFill/>
          <a:ln>
            <a:noFill/>
          </a:ln>
        </p:spPr>
        <p:txBody>
          <a:bodyPr anchorCtr="0" anchor="t" bIns="45700" lIns="91425" spcFirstLastPara="1" rIns="91425" wrap="square" tIns="45700"/>
          <a:lstStyle>
            <a:lvl1pPr indent="-342900" lvl="0" marL="457200" marR="0" rtl="0" algn="l">
              <a:lnSpc>
                <a:spcPct val="100000"/>
              </a:lnSpc>
              <a:spcBef>
                <a:spcPts val="1000"/>
              </a:spcBef>
              <a:spcAft>
                <a:spcPts val="0"/>
              </a:spcAft>
              <a:buClr>
                <a:schemeClr val="accent1"/>
              </a:buClr>
              <a:buSzPts val="1800"/>
              <a:buFont typeface="Noto Sans Symbols"/>
              <a:buChar char="•"/>
              <a:defRPr b="0" i="0" sz="1800" u="none" cap="none" strike="noStrike">
                <a:solidFill>
                  <a:srgbClr val="3F3F3F"/>
                </a:solidFill>
                <a:latin typeface="Century Gothic"/>
                <a:ea typeface="Century Gothic"/>
                <a:cs typeface="Century Gothic"/>
                <a:sym typeface="Century Gothic"/>
              </a:defRPr>
            </a:lvl1pPr>
            <a:lvl2pPr indent="-330200" lvl="1" marL="914400" marR="0" rtl="0" algn="l">
              <a:lnSpc>
                <a:spcPct val="100000"/>
              </a:lnSpc>
              <a:spcBef>
                <a:spcPts val="1000"/>
              </a:spcBef>
              <a:spcAft>
                <a:spcPts val="0"/>
              </a:spcAft>
              <a:buClr>
                <a:schemeClr val="accent1"/>
              </a:buClr>
              <a:buSzPts val="1600"/>
              <a:buFont typeface="Noto Sans Symbols"/>
              <a:buChar char="•"/>
              <a:defRPr b="0" i="0" sz="1600" u="none" cap="none" strike="noStrike">
                <a:solidFill>
                  <a:srgbClr val="3F3F3F"/>
                </a:solidFill>
                <a:latin typeface="Century Gothic"/>
                <a:ea typeface="Century Gothic"/>
                <a:cs typeface="Century Gothic"/>
                <a:sym typeface="Century Gothic"/>
              </a:defRPr>
            </a:lvl2pPr>
            <a:lvl3pPr indent="-317500" lvl="2" marL="1371600" marR="0" rtl="0" algn="l">
              <a:lnSpc>
                <a:spcPct val="100000"/>
              </a:lnSpc>
              <a:spcBef>
                <a:spcPts val="1000"/>
              </a:spcBef>
              <a:spcAft>
                <a:spcPts val="0"/>
              </a:spcAft>
              <a:buClr>
                <a:schemeClr val="accent1"/>
              </a:buClr>
              <a:buSzPts val="1400"/>
              <a:buFont typeface="Noto Sans Symbols"/>
              <a:buChar char="•"/>
              <a:defRPr b="0" i="0" sz="1400" u="none" cap="none" strike="noStrike">
                <a:solidFill>
                  <a:srgbClr val="3F3F3F"/>
                </a:solidFill>
                <a:latin typeface="Century Gothic"/>
                <a:ea typeface="Century Gothic"/>
                <a:cs typeface="Century Gothic"/>
                <a:sym typeface="Century Gothic"/>
              </a:defRPr>
            </a:lvl3pPr>
            <a:lvl4pPr indent="-304800" lvl="3" marL="1828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4pPr>
            <a:lvl5pPr indent="-304800" lvl="4" marL="22860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5pPr>
            <a:lvl6pPr indent="-304800" lvl="5" marL="27432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6pPr>
            <a:lvl7pPr indent="-304800" lvl="6" marL="32004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7pPr>
            <a:lvl8pPr indent="-304800" lvl="7" marL="36576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8pPr>
            <a:lvl9pPr indent="-304800" lvl="8" marL="4114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9pPr>
          </a:lstStyle>
          <a:p/>
        </p:txBody>
      </p:sp>
      <p:sp>
        <p:nvSpPr>
          <p:cNvPr id="67" name="Shape 67"/>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68" name="Shape 68"/>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69" name="Shape 69"/>
          <p:cNvSpPr/>
          <p:nvPr/>
        </p:nvSpPr>
        <p:spPr>
          <a:xfrm flipH="1" rot="10800000">
            <a:off x="-4189" y="714375"/>
            <a:ext cx="1588527" cy="507297"/>
          </a:xfrm>
          <a:custGeom>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 name="Shape 70"/>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71" name="Shape 71"/>
        <p:cNvGrpSpPr/>
        <p:nvPr/>
      </p:nvGrpSpPr>
      <p:grpSpPr>
        <a:xfrm>
          <a:off x="0" y="0"/>
          <a:ext cx="0" cy="0"/>
          <a:chOff x="0" y="0"/>
          <a:chExt cx="0" cy="0"/>
        </a:xfrm>
      </p:grpSpPr>
      <p:sp>
        <p:nvSpPr>
          <p:cNvPr id="72" name="Shape 72"/>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Clr>
                <a:srgbClr val="168DBA"/>
              </a:buClr>
              <a:buSzPts val="3600"/>
              <a:buFont typeface="Century Gothic"/>
              <a:buNone/>
              <a:defRPr b="0" i="0" sz="3600" u="none" cap="none" strike="noStrike">
                <a:solidFill>
                  <a:srgbClr val="168DBA"/>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73" name="Shape 73"/>
          <p:cNvSpPr txBox="1"/>
          <p:nvPr>
            <p:ph idx="1" type="body"/>
          </p:nvPr>
        </p:nvSpPr>
        <p:spPr>
          <a:xfrm>
            <a:off x="2939373" y="1972703"/>
            <a:ext cx="3992732" cy="576262"/>
          </a:xfrm>
          <a:prstGeom prst="rect">
            <a:avLst/>
          </a:prstGeom>
          <a:noFill/>
          <a:ln>
            <a:noFill/>
          </a:ln>
        </p:spPr>
        <p:txBody>
          <a:bodyPr anchorCtr="0" anchor="b" bIns="45700" lIns="91425" spcFirstLastPara="1" rIns="91425" wrap="square" tIns="45700"/>
          <a:lstStyle>
            <a:lvl1pPr indent="-228600" lvl="0" marL="457200" marR="0" rtl="0" algn="l">
              <a:lnSpc>
                <a:spcPct val="100000"/>
              </a:lnSpc>
              <a:spcBef>
                <a:spcPts val="1000"/>
              </a:spcBef>
              <a:spcAft>
                <a:spcPts val="0"/>
              </a:spcAft>
              <a:buClr>
                <a:schemeClr val="accent1"/>
              </a:buClr>
              <a:buSzPts val="2400"/>
              <a:buFont typeface="Noto Sans Symbols"/>
              <a:buNone/>
              <a:defRPr b="0" i="0" sz="2400" u="none" cap="none" strike="noStrike">
                <a:solidFill>
                  <a:srgbClr val="3F3F3F"/>
                </a:solidFill>
                <a:latin typeface="Century Gothic"/>
                <a:ea typeface="Century Gothic"/>
                <a:cs typeface="Century Gothic"/>
                <a:sym typeface="Century Gothic"/>
              </a:defRPr>
            </a:lvl1pPr>
            <a:lvl2pPr indent="-228600" lvl="1" marL="914400" marR="0" rtl="0" algn="l">
              <a:lnSpc>
                <a:spcPct val="100000"/>
              </a:lnSpc>
              <a:spcBef>
                <a:spcPts val="1000"/>
              </a:spcBef>
              <a:spcAft>
                <a:spcPts val="0"/>
              </a:spcAft>
              <a:buClr>
                <a:schemeClr val="accent1"/>
              </a:buClr>
              <a:buSzPts val="2000"/>
              <a:buFont typeface="Noto Sans Symbols"/>
              <a:buNone/>
              <a:defRPr b="1" i="0" sz="2000" u="none" cap="none" strike="noStrike">
                <a:solidFill>
                  <a:srgbClr val="3F3F3F"/>
                </a:solidFill>
                <a:latin typeface="Century Gothic"/>
                <a:ea typeface="Century Gothic"/>
                <a:cs typeface="Century Gothic"/>
                <a:sym typeface="Century Gothic"/>
              </a:defRPr>
            </a:lvl2pPr>
            <a:lvl3pPr indent="-228600" lvl="2" marL="1371600" marR="0" rtl="0" algn="l">
              <a:lnSpc>
                <a:spcPct val="100000"/>
              </a:lnSpc>
              <a:spcBef>
                <a:spcPts val="1000"/>
              </a:spcBef>
              <a:spcAft>
                <a:spcPts val="0"/>
              </a:spcAft>
              <a:buClr>
                <a:schemeClr val="accent1"/>
              </a:buClr>
              <a:buSzPts val="1800"/>
              <a:buFont typeface="Noto Sans Symbols"/>
              <a:buNone/>
              <a:defRPr b="1" i="0" sz="1800" u="none" cap="none" strike="noStrike">
                <a:solidFill>
                  <a:srgbClr val="3F3F3F"/>
                </a:solidFill>
                <a:latin typeface="Century Gothic"/>
                <a:ea typeface="Century Gothic"/>
                <a:cs typeface="Century Gothic"/>
                <a:sym typeface="Century Gothic"/>
              </a:defRPr>
            </a:lvl3pPr>
            <a:lvl4pPr indent="-228600" lvl="3" marL="1828800" marR="0" rtl="0" algn="l">
              <a:lnSpc>
                <a:spcPct val="100000"/>
              </a:lnSpc>
              <a:spcBef>
                <a:spcPts val="1000"/>
              </a:spcBef>
              <a:spcAft>
                <a:spcPts val="0"/>
              </a:spcAft>
              <a:buClr>
                <a:schemeClr val="accent1"/>
              </a:buClr>
              <a:buSzPts val="1600"/>
              <a:buFont typeface="Noto Sans Symbols"/>
              <a:buNone/>
              <a:defRPr b="1" i="0" sz="1600" u="none" cap="none" strike="noStrike">
                <a:solidFill>
                  <a:srgbClr val="3F3F3F"/>
                </a:solidFill>
                <a:latin typeface="Century Gothic"/>
                <a:ea typeface="Century Gothic"/>
                <a:cs typeface="Century Gothic"/>
                <a:sym typeface="Century Gothic"/>
              </a:defRPr>
            </a:lvl4pPr>
            <a:lvl5pPr indent="-228600" lvl="4" marL="2286000" marR="0" rtl="0" algn="l">
              <a:lnSpc>
                <a:spcPct val="100000"/>
              </a:lnSpc>
              <a:spcBef>
                <a:spcPts val="1000"/>
              </a:spcBef>
              <a:spcAft>
                <a:spcPts val="0"/>
              </a:spcAft>
              <a:buClr>
                <a:schemeClr val="accent1"/>
              </a:buClr>
              <a:buSzPts val="1600"/>
              <a:buFont typeface="Noto Sans Symbols"/>
              <a:buNone/>
              <a:defRPr b="1" i="0" sz="1600" u="none" cap="none" strike="noStrike">
                <a:solidFill>
                  <a:srgbClr val="3F3F3F"/>
                </a:solidFill>
                <a:latin typeface="Century Gothic"/>
                <a:ea typeface="Century Gothic"/>
                <a:cs typeface="Century Gothic"/>
                <a:sym typeface="Century Gothic"/>
              </a:defRPr>
            </a:lvl5pPr>
            <a:lvl6pPr indent="-228600" lvl="5" marL="2743200" marR="0" rtl="0" algn="l">
              <a:lnSpc>
                <a:spcPct val="100000"/>
              </a:lnSpc>
              <a:spcBef>
                <a:spcPts val="1000"/>
              </a:spcBef>
              <a:spcAft>
                <a:spcPts val="0"/>
              </a:spcAft>
              <a:buClr>
                <a:schemeClr val="accent1"/>
              </a:buClr>
              <a:buSzPts val="1600"/>
              <a:buFont typeface="Noto Sans Symbols"/>
              <a:buNone/>
              <a:defRPr b="1" i="0" sz="1600" u="none" cap="none" strike="noStrike">
                <a:solidFill>
                  <a:srgbClr val="3F3F3F"/>
                </a:solidFill>
                <a:latin typeface="Century Gothic"/>
                <a:ea typeface="Century Gothic"/>
                <a:cs typeface="Century Gothic"/>
                <a:sym typeface="Century Gothic"/>
              </a:defRPr>
            </a:lvl6pPr>
            <a:lvl7pPr indent="-228600" lvl="6" marL="3200400" marR="0" rtl="0" algn="l">
              <a:lnSpc>
                <a:spcPct val="100000"/>
              </a:lnSpc>
              <a:spcBef>
                <a:spcPts val="1000"/>
              </a:spcBef>
              <a:spcAft>
                <a:spcPts val="0"/>
              </a:spcAft>
              <a:buClr>
                <a:schemeClr val="accent1"/>
              </a:buClr>
              <a:buSzPts val="1600"/>
              <a:buFont typeface="Noto Sans Symbols"/>
              <a:buNone/>
              <a:defRPr b="1" i="0" sz="1600" u="none" cap="none" strike="noStrike">
                <a:solidFill>
                  <a:srgbClr val="3F3F3F"/>
                </a:solidFill>
                <a:latin typeface="Century Gothic"/>
                <a:ea typeface="Century Gothic"/>
                <a:cs typeface="Century Gothic"/>
                <a:sym typeface="Century Gothic"/>
              </a:defRPr>
            </a:lvl7pPr>
            <a:lvl8pPr indent="-228600" lvl="7" marL="3657600" marR="0" rtl="0" algn="l">
              <a:lnSpc>
                <a:spcPct val="100000"/>
              </a:lnSpc>
              <a:spcBef>
                <a:spcPts val="1000"/>
              </a:spcBef>
              <a:spcAft>
                <a:spcPts val="0"/>
              </a:spcAft>
              <a:buClr>
                <a:schemeClr val="accent1"/>
              </a:buClr>
              <a:buSzPts val="1600"/>
              <a:buFont typeface="Noto Sans Symbols"/>
              <a:buNone/>
              <a:defRPr b="1" i="0" sz="1600" u="none" cap="none" strike="noStrike">
                <a:solidFill>
                  <a:srgbClr val="3F3F3F"/>
                </a:solidFill>
                <a:latin typeface="Century Gothic"/>
                <a:ea typeface="Century Gothic"/>
                <a:cs typeface="Century Gothic"/>
                <a:sym typeface="Century Gothic"/>
              </a:defRPr>
            </a:lvl8pPr>
            <a:lvl9pPr indent="-228600" lvl="8" marL="4114800" marR="0" rtl="0" algn="l">
              <a:lnSpc>
                <a:spcPct val="100000"/>
              </a:lnSpc>
              <a:spcBef>
                <a:spcPts val="1000"/>
              </a:spcBef>
              <a:spcAft>
                <a:spcPts val="0"/>
              </a:spcAft>
              <a:buClr>
                <a:schemeClr val="accent1"/>
              </a:buClr>
              <a:buSzPts val="1600"/>
              <a:buFont typeface="Noto Sans Symbols"/>
              <a:buNone/>
              <a:defRPr b="1" i="0" sz="1600" u="none" cap="none" strike="noStrike">
                <a:solidFill>
                  <a:srgbClr val="3F3F3F"/>
                </a:solidFill>
                <a:latin typeface="Century Gothic"/>
                <a:ea typeface="Century Gothic"/>
                <a:cs typeface="Century Gothic"/>
                <a:sym typeface="Century Gothic"/>
              </a:defRPr>
            </a:lvl9pPr>
          </a:lstStyle>
          <a:p/>
        </p:txBody>
      </p:sp>
      <p:sp>
        <p:nvSpPr>
          <p:cNvPr id="74" name="Shape 74"/>
          <p:cNvSpPr txBox="1"/>
          <p:nvPr>
            <p:ph idx="2" type="body"/>
          </p:nvPr>
        </p:nvSpPr>
        <p:spPr>
          <a:xfrm>
            <a:off x="2589212" y="2548966"/>
            <a:ext cx="4342893" cy="3354060"/>
          </a:xfrm>
          <a:prstGeom prst="rect">
            <a:avLst/>
          </a:prstGeom>
          <a:noFill/>
          <a:ln>
            <a:noFill/>
          </a:ln>
        </p:spPr>
        <p:txBody>
          <a:bodyPr anchorCtr="0" anchor="t" bIns="45700" lIns="91425" spcFirstLastPara="1" rIns="91425" wrap="square" tIns="45700"/>
          <a:lstStyle>
            <a:lvl1pPr indent="-342900" lvl="0" marL="457200" marR="0" rtl="0" algn="l">
              <a:lnSpc>
                <a:spcPct val="100000"/>
              </a:lnSpc>
              <a:spcBef>
                <a:spcPts val="1000"/>
              </a:spcBef>
              <a:spcAft>
                <a:spcPts val="0"/>
              </a:spcAft>
              <a:buClr>
                <a:schemeClr val="accent1"/>
              </a:buClr>
              <a:buSzPts val="1800"/>
              <a:buFont typeface="Noto Sans Symbols"/>
              <a:buChar char="•"/>
              <a:defRPr b="0" i="0" sz="1800" u="none" cap="none" strike="noStrike">
                <a:solidFill>
                  <a:srgbClr val="3F3F3F"/>
                </a:solidFill>
                <a:latin typeface="Century Gothic"/>
                <a:ea typeface="Century Gothic"/>
                <a:cs typeface="Century Gothic"/>
                <a:sym typeface="Century Gothic"/>
              </a:defRPr>
            </a:lvl1pPr>
            <a:lvl2pPr indent="-330200" lvl="1" marL="914400" marR="0" rtl="0" algn="l">
              <a:lnSpc>
                <a:spcPct val="100000"/>
              </a:lnSpc>
              <a:spcBef>
                <a:spcPts val="1000"/>
              </a:spcBef>
              <a:spcAft>
                <a:spcPts val="0"/>
              </a:spcAft>
              <a:buClr>
                <a:schemeClr val="accent1"/>
              </a:buClr>
              <a:buSzPts val="1600"/>
              <a:buFont typeface="Noto Sans Symbols"/>
              <a:buChar char="•"/>
              <a:defRPr b="0" i="0" sz="1600" u="none" cap="none" strike="noStrike">
                <a:solidFill>
                  <a:srgbClr val="3F3F3F"/>
                </a:solidFill>
                <a:latin typeface="Century Gothic"/>
                <a:ea typeface="Century Gothic"/>
                <a:cs typeface="Century Gothic"/>
                <a:sym typeface="Century Gothic"/>
              </a:defRPr>
            </a:lvl2pPr>
            <a:lvl3pPr indent="-317500" lvl="2" marL="1371600" marR="0" rtl="0" algn="l">
              <a:lnSpc>
                <a:spcPct val="100000"/>
              </a:lnSpc>
              <a:spcBef>
                <a:spcPts val="1000"/>
              </a:spcBef>
              <a:spcAft>
                <a:spcPts val="0"/>
              </a:spcAft>
              <a:buClr>
                <a:schemeClr val="accent1"/>
              </a:buClr>
              <a:buSzPts val="1400"/>
              <a:buFont typeface="Noto Sans Symbols"/>
              <a:buChar char="•"/>
              <a:defRPr b="0" i="0" sz="1400" u="none" cap="none" strike="noStrike">
                <a:solidFill>
                  <a:srgbClr val="3F3F3F"/>
                </a:solidFill>
                <a:latin typeface="Century Gothic"/>
                <a:ea typeface="Century Gothic"/>
                <a:cs typeface="Century Gothic"/>
                <a:sym typeface="Century Gothic"/>
              </a:defRPr>
            </a:lvl3pPr>
            <a:lvl4pPr indent="-304800" lvl="3" marL="1828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4pPr>
            <a:lvl5pPr indent="-304800" lvl="4" marL="22860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5pPr>
            <a:lvl6pPr indent="-304800" lvl="5" marL="27432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6pPr>
            <a:lvl7pPr indent="-304800" lvl="6" marL="32004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7pPr>
            <a:lvl8pPr indent="-304800" lvl="7" marL="36576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8pPr>
            <a:lvl9pPr indent="-304800" lvl="8" marL="4114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9pPr>
          </a:lstStyle>
          <a:p/>
        </p:txBody>
      </p:sp>
      <p:sp>
        <p:nvSpPr>
          <p:cNvPr id="75" name="Shape 75"/>
          <p:cNvSpPr txBox="1"/>
          <p:nvPr>
            <p:ph idx="3" type="body"/>
          </p:nvPr>
        </p:nvSpPr>
        <p:spPr>
          <a:xfrm>
            <a:off x="7506629" y="1969475"/>
            <a:ext cx="3999001" cy="576262"/>
          </a:xfrm>
          <a:prstGeom prst="rect">
            <a:avLst/>
          </a:prstGeom>
          <a:noFill/>
          <a:ln>
            <a:noFill/>
          </a:ln>
        </p:spPr>
        <p:txBody>
          <a:bodyPr anchorCtr="0" anchor="b" bIns="45700" lIns="91425" spcFirstLastPara="1" rIns="91425" wrap="square" tIns="45700"/>
          <a:lstStyle>
            <a:lvl1pPr indent="-228600" lvl="0" marL="457200" marR="0" rtl="0" algn="l">
              <a:lnSpc>
                <a:spcPct val="100000"/>
              </a:lnSpc>
              <a:spcBef>
                <a:spcPts val="1000"/>
              </a:spcBef>
              <a:spcAft>
                <a:spcPts val="0"/>
              </a:spcAft>
              <a:buClr>
                <a:schemeClr val="accent1"/>
              </a:buClr>
              <a:buSzPts val="2400"/>
              <a:buFont typeface="Noto Sans Symbols"/>
              <a:buNone/>
              <a:defRPr b="0" i="0" sz="2400" u="none" cap="none" strike="noStrike">
                <a:solidFill>
                  <a:srgbClr val="3F3F3F"/>
                </a:solidFill>
                <a:latin typeface="Century Gothic"/>
                <a:ea typeface="Century Gothic"/>
                <a:cs typeface="Century Gothic"/>
                <a:sym typeface="Century Gothic"/>
              </a:defRPr>
            </a:lvl1pPr>
            <a:lvl2pPr indent="-228600" lvl="1" marL="914400" marR="0" rtl="0" algn="l">
              <a:lnSpc>
                <a:spcPct val="100000"/>
              </a:lnSpc>
              <a:spcBef>
                <a:spcPts val="1000"/>
              </a:spcBef>
              <a:spcAft>
                <a:spcPts val="0"/>
              </a:spcAft>
              <a:buClr>
                <a:schemeClr val="accent1"/>
              </a:buClr>
              <a:buSzPts val="2000"/>
              <a:buFont typeface="Noto Sans Symbols"/>
              <a:buNone/>
              <a:defRPr b="1" i="0" sz="2000" u="none" cap="none" strike="noStrike">
                <a:solidFill>
                  <a:srgbClr val="3F3F3F"/>
                </a:solidFill>
                <a:latin typeface="Century Gothic"/>
                <a:ea typeface="Century Gothic"/>
                <a:cs typeface="Century Gothic"/>
                <a:sym typeface="Century Gothic"/>
              </a:defRPr>
            </a:lvl2pPr>
            <a:lvl3pPr indent="-228600" lvl="2" marL="1371600" marR="0" rtl="0" algn="l">
              <a:lnSpc>
                <a:spcPct val="100000"/>
              </a:lnSpc>
              <a:spcBef>
                <a:spcPts val="1000"/>
              </a:spcBef>
              <a:spcAft>
                <a:spcPts val="0"/>
              </a:spcAft>
              <a:buClr>
                <a:schemeClr val="accent1"/>
              </a:buClr>
              <a:buSzPts val="1800"/>
              <a:buFont typeface="Noto Sans Symbols"/>
              <a:buNone/>
              <a:defRPr b="1" i="0" sz="1800" u="none" cap="none" strike="noStrike">
                <a:solidFill>
                  <a:srgbClr val="3F3F3F"/>
                </a:solidFill>
                <a:latin typeface="Century Gothic"/>
                <a:ea typeface="Century Gothic"/>
                <a:cs typeface="Century Gothic"/>
                <a:sym typeface="Century Gothic"/>
              </a:defRPr>
            </a:lvl3pPr>
            <a:lvl4pPr indent="-228600" lvl="3" marL="1828800" marR="0" rtl="0" algn="l">
              <a:lnSpc>
                <a:spcPct val="100000"/>
              </a:lnSpc>
              <a:spcBef>
                <a:spcPts val="1000"/>
              </a:spcBef>
              <a:spcAft>
                <a:spcPts val="0"/>
              </a:spcAft>
              <a:buClr>
                <a:schemeClr val="accent1"/>
              </a:buClr>
              <a:buSzPts val="1600"/>
              <a:buFont typeface="Noto Sans Symbols"/>
              <a:buNone/>
              <a:defRPr b="1" i="0" sz="1600" u="none" cap="none" strike="noStrike">
                <a:solidFill>
                  <a:srgbClr val="3F3F3F"/>
                </a:solidFill>
                <a:latin typeface="Century Gothic"/>
                <a:ea typeface="Century Gothic"/>
                <a:cs typeface="Century Gothic"/>
                <a:sym typeface="Century Gothic"/>
              </a:defRPr>
            </a:lvl4pPr>
            <a:lvl5pPr indent="-228600" lvl="4" marL="2286000" marR="0" rtl="0" algn="l">
              <a:lnSpc>
                <a:spcPct val="100000"/>
              </a:lnSpc>
              <a:spcBef>
                <a:spcPts val="1000"/>
              </a:spcBef>
              <a:spcAft>
                <a:spcPts val="0"/>
              </a:spcAft>
              <a:buClr>
                <a:schemeClr val="accent1"/>
              </a:buClr>
              <a:buSzPts val="1600"/>
              <a:buFont typeface="Noto Sans Symbols"/>
              <a:buNone/>
              <a:defRPr b="1" i="0" sz="1600" u="none" cap="none" strike="noStrike">
                <a:solidFill>
                  <a:srgbClr val="3F3F3F"/>
                </a:solidFill>
                <a:latin typeface="Century Gothic"/>
                <a:ea typeface="Century Gothic"/>
                <a:cs typeface="Century Gothic"/>
                <a:sym typeface="Century Gothic"/>
              </a:defRPr>
            </a:lvl5pPr>
            <a:lvl6pPr indent="-228600" lvl="5" marL="2743200" marR="0" rtl="0" algn="l">
              <a:lnSpc>
                <a:spcPct val="100000"/>
              </a:lnSpc>
              <a:spcBef>
                <a:spcPts val="1000"/>
              </a:spcBef>
              <a:spcAft>
                <a:spcPts val="0"/>
              </a:spcAft>
              <a:buClr>
                <a:schemeClr val="accent1"/>
              </a:buClr>
              <a:buSzPts val="1600"/>
              <a:buFont typeface="Noto Sans Symbols"/>
              <a:buNone/>
              <a:defRPr b="1" i="0" sz="1600" u="none" cap="none" strike="noStrike">
                <a:solidFill>
                  <a:srgbClr val="3F3F3F"/>
                </a:solidFill>
                <a:latin typeface="Century Gothic"/>
                <a:ea typeface="Century Gothic"/>
                <a:cs typeface="Century Gothic"/>
                <a:sym typeface="Century Gothic"/>
              </a:defRPr>
            </a:lvl6pPr>
            <a:lvl7pPr indent="-228600" lvl="6" marL="3200400" marR="0" rtl="0" algn="l">
              <a:lnSpc>
                <a:spcPct val="100000"/>
              </a:lnSpc>
              <a:spcBef>
                <a:spcPts val="1000"/>
              </a:spcBef>
              <a:spcAft>
                <a:spcPts val="0"/>
              </a:spcAft>
              <a:buClr>
                <a:schemeClr val="accent1"/>
              </a:buClr>
              <a:buSzPts val="1600"/>
              <a:buFont typeface="Noto Sans Symbols"/>
              <a:buNone/>
              <a:defRPr b="1" i="0" sz="1600" u="none" cap="none" strike="noStrike">
                <a:solidFill>
                  <a:srgbClr val="3F3F3F"/>
                </a:solidFill>
                <a:latin typeface="Century Gothic"/>
                <a:ea typeface="Century Gothic"/>
                <a:cs typeface="Century Gothic"/>
                <a:sym typeface="Century Gothic"/>
              </a:defRPr>
            </a:lvl7pPr>
            <a:lvl8pPr indent="-228600" lvl="7" marL="3657600" marR="0" rtl="0" algn="l">
              <a:lnSpc>
                <a:spcPct val="100000"/>
              </a:lnSpc>
              <a:spcBef>
                <a:spcPts val="1000"/>
              </a:spcBef>
              <a:spcAft>
                <a:spcPts val="0"/>
              </a:spcAft>
              <a:buClr>
                <a:schemeClr val="accent1"/>
              </a:buClr>
              <a:buSzPts val="1600"/>
              <a:buFont typeface="Noto Sans Symbols"/>
              <a:buNone/>
              <a:defRPr b="1" i="0" sz="1600" u="none" cap="none" strike="noStrike">
                <a:solidFill>
                  <a:srgbClr val="3F3F3F"/>
                </a:solidFill>
                <a:latin typeface="Century Gothic"/>
                <a:ea typeface="Century Gothic"/>
                <a:cs typeface="Century Gothic"/>
                <a:sym typeface="Century Gothic"/>
              </a:defRPr>
            </a:lvl8pPr>
            <a:lvl9pPr indent="-228600" lvl="8" marL="4114800" marR="0" rtl="0" algn="l">
              <a:lnSpc>
                <a:spcPct val="100000"/>
              </a:lnSpc>
              <a:spcBef>
                <a:spcPts val="1000"/>
              </a:spcBef>
              <a:spcAft>
                <a:spcPts val="0"/>
              </a:spcAft>
              <a:buClr>
                <a:schemeClr val="accent1"/>
              </a:buClr>
              <a:buSzPts val="1600"/>
              <a:buFont typeface="Noto Sans Symbols"/>
              <a:buNone/>
              <a:defRPr b="1" i="0" sz="1600" u="none" cap="none" strike="noStrike">
                <a:solidFill>
                  <a:srgbClr val="3F3F3F"/>
                </a:solidFill>
                <a:latin typeface="Century Gothic"/>
                <a:ea typeface="Century Gothic"/>
                <a:cs typeface="Century Gothic"/>
                <a:sym typeface="Century Gothic"/>
              </a:defRPr>
            </a:lvl9pPr>
          </a:lstStyle>
          <a:p/>
        </p:txBody>
      </p:sp>
      <p:sp>
        <p:nvSpPr>
          <p:cNvPr id="76" name="Shape 76"/>
          <p:cNvSpPr txBox="1"/>
          <p:nvPr>
            <p:ph idx="4" type="body"/>
          </p:nvPr>
        </p:nvSpPr>
        <p:spPr>
          <a:xfrm>
            <a:off x="7166957" y="2545738"/>
            <a:ext cx="4338674" cy="3354060"/>
          </a:xfrm>
          <a:prstGeom prst="rect">
            <a:avLst/>
          </a:prstGeom>
          <a:noFill/>
          <a:ln>
            <a:noFill/>
          </a:ln>
        </p:spPr>
        <p:txBody>
          <a:bodyPr anchorCtr="0" anchor="t" bIns="45700" lIns="91425" spcFirstLastPara="1" rIns="91425" wrap="square" tIns="45700"/>
          <a:lstStyle>
            <a:lvl1pPr indent="-342900" lvl="0" marL="457200" marR="0" rtl="0" algn="l">
              <a:lnSpc>
                <a:spcPct val="100000"/>
              </a:lnSpc>
              <a:spcBef>
                <a:spcPts val="1000"/>
              </a:spcBef>
              <a:spcAft>
                <a:spcPts val="0"/>
              </a:spcAft>
              <a:buClr>
                <a:schemeClr val="accent1"/>
              </a:buClr>
              <a:buSzPts val="1800"/>
              <a:buFont typeface="Noto Sans Symbols"/>
              <a:buChar char="•"/>
              <a:defRPr b="0" i="0" sz="1800" u="none" cap="none" strike="noStrike">
                <a:solidFill>
                  <a:srgbClr val="3F3F3F"/>
                </a:solidFill>
                <a:latin typeface="Century Gothic"/>
                <a:ea typeface="Century Gothic"/>
                <a:cs typeface="Century Gothic"/>
                <a:sym typeface="Century Gothic"/>
              </a:defRPr>
            </a:lvl1pPr>
            <a:lvl2pPr indent="-330200" lvl="1" marL="914400" marR="0" rtl="0" algn="l">
              <a:lnSpc>
                <a:spcPct val="100000"/>
              </a:lnSpc>
              <a:spcBef>
                <a:spcPts val="1000"/>
              </a:spcBef>
              <a:spcAft>
                <a:spcPts val="0"/>
              </a:spcAft>
              <a:buClr>
                <a:schemeClr val="accent1"/>
              </a:buClr>
              <a:buSzPts val="1600"/>
              <a:buFont typeface="Noto Sans Symbols"/>
              <a:buChar char="•"/>
              <a:defRPr b="0" i="0" sz="1600" u="none" cap="none" strike="noStrike">
                <a:solidFill>
                  <a:srgbClr val="3F3F3F"/>
                </a:solidFill>
                <a:latin typeface="Century Gothic"/>
                <a:ea typeface="Century Gothic"/>
                <a:cs typeface="Century Gothic"/>
                <a:sym typeface="Century Gothic"/>
              </a:defRPr>
            </a:lvl2pPr>
            <a:lvl3pPr indent="-317500" lvl="2" marL="1371600" marR="0" rtl="0" algn="l">
              <a:lnSpc>
                <a:spcPct val="100000"/>
              </a:lnSpc>
              <a:spcBef>
                <a:spcPts val="1000"/>
              </a:spcBef>
              <a:spcAft>
                <a:spcPts val="0"/>
              </a:spcAft>
              <a:buClr>
                <a:schemeClr val="accent1"/>
              </a:buClr>
              <a:buSzPts val="1400"/>
              <a:buFont typeface="Noto Sans Symbols"/>
              <a:buChar char="•"/>
              <a:defRPr b="0" i="0" sz="1400" u="none" cap="none" strike="noStrike">
                <a:solidFill>
                  <a:srgbClr val="3F3F3F"/>
                </a:solidFill>
                <a:latin typeface="Century Gothic"/>
                <a:ea typeface="Century Gothic"/>
                <a:cs typeface="Century Gothic"/>
                <a:sym typeface="Century Gothic"/>
              </a:defRPr>
            </a:lvl3pPr>
            <a:lvl4pPr indent="-304800" lvl="3" marL="1828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4pPr>
            <a:lvl5pPr indent="-304800" lvl="4" marL="22860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5pPr>
            <a:lvl6pPr indent="-304800" lvl="5" marL="27432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6pPr>
            <a:lvl7pPr indent="-304800" lvl="6" marL="32004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7pPr>
            <a:lvl8pPr indent="-304800" lvl="7" marL="36576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8pPr>
            <a:lvl9pPr indent="-304800" lvl="8" marL="4114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9pPr>
          </a:lstStyle>
          <a:p/>
        </p:txBody>
      </p:sp>
      <p:sp>
        <p:nvSpPr>
          <p:cNvPr id="77" name="Shape 77"/>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78" name="Shape 78"/>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79" name="Shape 79"/>
          <p:cNvSpPr/>
          <p:nvPr/>
        </p:nvSpPr>
        <p:spPr>
          <a:xfrm flipH="1" rot="10800000">
            <a:off x="-4189" y="714375"/>
            <a:ext cx="1588527" cy="507297"/>
          </a:xfrm>
          <a:custGeom>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 name="Shape 80"/>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81" name="Shape 81"/>
        <p:cNvGrpSpPr/>
        <p:nvPr/>
      </p:nvGrpSpPr>
      <p:grpSpPr>
        <a:xfrm>
          <a:off x="0" y="0"/>
          <a:ext cx="0" cy="0"/>
          <a:chOff x="0" y="0"/>
          <a:chExt cx="0" cy="0"/>
        </a:xfrm>
      </p:grpSpPr>
      <p:sp>
        <p:nvSpPr>
          <p:cNvPr id="82" name="Shape 82"/>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Clr>
                <a:srgbClr val="168DBA"/>
              </a:buClr>
              <a:buSzPts val="3600"/>
              <a:buFont typeface="Century Gothic"/>
              <a:buNone/>
              <a:defRPr b="0" i="0" sz="3600" u="none" cap="none" strike="noStrike">
                <a:solidFill>
                  <a:srgbClr val="168DBA"/>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83" name="Shape 83"/>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84" name="Shape 84"/>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85" name="Shape 85"/>
          <p:cNvSpPr/>
          <p:nvPr/>
        </p:nvSpPr>
        <p:spPr>
          <a:xfrm flipH="1" rot="10800000">
            <a:off x="-4189" y="714375"/>
            <a:ext cx="1588527" cy="507297"/>
          </a:xfrm>
          <a:custGeom>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 name="Shape 86"/>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87" name="Shape 87"/>
        <p:cNvGrpSpPr/>
        <p:nvPr/>
      </p:nvGrpSpPr>
      <p:grpSpPr>
        <a:xfrm>
          <a:off x="0" y="0"/>
          <a:ext cx="0" cy="0"/>
          <a:chOff x="0" y="0"/>
          <a:chExt cx="0" cy="0"/>
        </a:xfrm>
      </p:grpSpPr>
      <p:sp>
        <p:nvSpPr>
          <p:cNvPr id="88" name="Shape 88"/>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89" name="Shape 89"/>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90" name="Shape 90"/>
          <p:cNvSpPr/>
          <p:nvPr/>
        </p:nvSpPr>
        <p:spPr>
          <a:xfrm flipH="1" rot="10800000">
            <a:off x="-4189" y="714375"/>
            <a:ext cx="1588527" cy="507297"/>
          </a:xfrm>
          <a:custGeom>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 name="Shape 91"/>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92" name="Shape 92"/>
        <p:cNvGrpSpPr/>
        <p:nvPr/>
      </p:nvGrpSpPr>
      <p:grpSpPr>
        <a:xfrm>
          <a:off x="0" y="0"/>
          <a:ext cx="0" cy="0"/>
          <a:chOff x="0" y="0"/>
          <a:chExt cx="0" cy="0"/>
        </a:xfrm>
      </p:grpSpPr>
      <p:sp>
        <p:nvSpPr>
          <p:cNvPr id="93" name="Shape 93"/>
          <p:cNvSpPr txBox="1"/>
          <p:nvPr>
            <p:ph type="title"/>
          </p:nvPr>
        </p:nvSpPr>
        <p:spPr>
          <a:xfrm>
            <a:off x="2589212" y="446088"/>
            <a:ext cx="3505199" cy="976312"/>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Clr>
                <a:srgbClr val="168DBA"/>
              </a:buClr>
              <a:buSzPts val="2000"/>
              <a:buFont typeface="Century Gothic"/>
              <a:buNone/>
              <a:defRPr b="0" i="0" sz="2000" u="none" cap="none" strike="noStrike">
                <a:solidFill>
                  <a:srgbClr val="168DBA"/>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94" name="Shape 94"/>
          <p:cNvSpPr txBox="1"/>
          <p:nvPr>
            <p:ph idx="1" type="body"/>
          </p:nvPr>
        </p:nvSpPr>
        <p:spPr>
          <a:xfrm>
            <a:off x="6323012" y="446088"/>
            <a:ext cx="5181600" cy="5414963"/>
          </a:xfrm>
          <a:prstGeom prst="rect">
            <a:avLst/>
          </a:prstGeom>
          <a:noFill/>
          <a:ln>
            <a:noFill/>
          </a:ln>
        </p:spPr>
        <p:txBody>
          <a:bodyPr anchorCtr="0" anchor="ctr" bIns="45700" lIns="91425" spcFirstLastPara="1" rIns="91425" wrap="square" tIns="45700"/>
          <a:lstStyle>
            <a:lvl1pPr indent="-342900" lvl="0" marL="457200" marR="0" rtl="0" algn="l">
              <a:lnSpc>
                <a:spcPct val="100000"/>
              </a:lnSpc>
              <a:spcBef>
                <a:spcPts val="1000"/>
              </a:spcBef>
              <a:spcAft>
                <a:spcPts val="0"/>
              </a:spcAft>
              <a:buClr>
                <a:schemeClr val="accent1"/>
              </a:buClr>
              <a:buSzPts val="1800"/>
              <a:buFont typeface="Noto Sans Symbols"/>
              <a:buChar char="•"/>
              <a:defRPr b="0" i="0" sz="1800" u="none" cap="none" strike="noStrike">
                <a:solidFill>
                  <a:srgbClr val="3F3F3F"/>
                </a:solidFill>
                <a:latin typeface="Century Gothic"/>
                <a:ea typeface="Century Gothic"/>
                <a:cs typeface="Century Gothic"/>
                <a:sym typeface="Century Gothic"/>
              </a:defRPr>
            </a:lvl1pPr>
            <a:lvl2pPr indent="-330200" lvl="1" marL="914400" marR="0" rtl="0" algn="l">
              <a:lnSpc>
                <a:spcPct val="100000"/>
              </a:lnSpc>
              <a:spcBef>
                <a:spcPts val="1000"/>
              </a:spcBef>
              <a:spcAft>
                <a:spcPts val="0"/>
              </a:spcAft>
              <a:buClr>
                <a:schemeClr val="accent1"/>
              </a:buClr>
              <a:buSzPts val="1600"/>
              <a:buFont typeface="Noto Sans Symbols"/>
              <a:buChar char="•"/>
              <a:defRPr b="0" i="0" sz="1600" u="none" cap="none" strike="noStrike">
                <a:solidFill>
                  <a:srgbClr val="3F3F3F"/>
                </a:solidFill>
                <a:latin typeface="Century Gothic"/>
                <a:ea typeface="Century Gothic"/>
                <a:cs typeface="Century Gothic"/>
                <a:sym typeface="Century Gothic"/>
              </a:defRPr>
            </a:lvl2pPr>
            <a:lvl3pPr indent="-317500" lvl="2" marL="1371600" marR="0" rtl="0" algn="l">
              <a:lnSpc>
                <a:spcPct val="100000"/>
              </a:lnSpc>
              <a:spcBef>
                <a:spcPts val="1000"/>
              </a:spcBef>
              <a:spcAft>
                <a:spcPts val="0"/>
              </a:spcAft>
              <a:buClr>
                <a:schemeClr val="accent1"/>
              </a:buClr>
              <a:buSzPts val="1400"/>
              <a:buFont typeface="Noto Sans Symbols"/>
              <a:buChar char="•"/>
              <a:defRPr b="0" i="0" sz="1400" u="none" cap="none" strike="noStrike">
                <a:solidFill>
                  <a:srgbClr val="3F3F3F"/>
                </a:solidFill>
                <a:latin typeface="Century Gothic"/>
                <a:ea typeface="Century Gothic"/>
                <a:cs typeface="Century Gothic"/>
                <a:sym typeface="Century Gothic"/>
              </a:defRPr>
            </a:lvl3pPr>
            <a:lvl4pPr indent="-304800" lvl="3" marL="1828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4pPr>
            <a:lvl5pPr indent="-304800" lvl="4" marL="22860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5pPr>
            <a:lvl6pPr indent="-304800" lvl="5" marL="27432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6pPr>
            <a:lvl7pPr indent="-304800" lvl="6" marL="32004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7pPr>
            <a:lvl8pPr indent="-304800" lvl="7" marL="36576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8pPr>
            <a:lvl9pPr indent="-304800" lvl="8" marL="4114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9pPr>
          </a:lstStyle>
          <a:p/>
        </p:txBody>
      </p:sp>
      <p:sp>
        <p:nvSpPr>
          <p:cNvPr id="95" name="Shape 95"/>
          <p:cNvSpPr txBox="1"/>
          <p:nvPr>
            <p:ph idx="2" type="body"/>
          </p:nvPr>
        </p:nvSpPr>
        <p:spPr>
          <a:xfrm>
            <a:off x="2589212" y="1598613"/>
            <a:ext cx="3505199" cy="4262436"/>
          </a:xfrm>
          <a:prstGeom prst="rect">
            <a:avLst/>
          </a:prstGeom>
          <a:noFill/>
          <a:ln>
            <a:noFill/>
          </a:ln>
        </p:spPr>
        <p:txBody>
          <a:bodyPr anchorCtr="0" anchor="t" bIns="45700" lIns="91425" spcFirstLastPara="1" rIns="91425" wrap="square" tIns="45700"/>
          <a:lstStyle>
            <a:lvl1pPr indent="-228600" lvl="0" marL="457200" marR="0" rtl="0" algn="l">
              <a:lnSpc>
                <a:spcPct val="100000"/>
              </a:lnSpc>
              <a:spcBef>
                <a:spcPts val="1000"/>
              </a:spcBef>
              <a:spcAft>
                <a:spcPts val="0"/>
              </a:spcAft>
              <a:buClr>
                <a:schemeClr val="accent1"/>
              </a:buClr>
              <a:buSzPts val="1400"/>
              <a:buFont typeface="Noto Sans Symbols"/>
              <a:buNone/>
              <a:defRPr b="0" i="0" sz="1400" u="none" cap="none" strike="noStrike">
                <a:solidFill>
                  <a:srgbClr val="3F3F3F"/>
                </a:solidFill>
                <a:latin typeface="Century Gothic"/>
                <a:ea typeface="Century Gothic"/>
                <a:cs typeface="Century Gothic"/>
                <a:sym typeface="Century Gothic"/>
              </a:defRPr>
            </a:lvl1pPr>
            <a:lvl2pPr indent="-228600" lvl="1" marL="914400" marR="0" rtl="0" algn="l">
              <a:lnSpc>
                <a:spcPct val="100000"/>
              </a:lnSpc>
              <a:spcBef>
                <a:spcPts val="1000"/>
              </a:spcBef>
              <a:spcAft>
                <a:spcPts val="0"/>
              </a:spcAft>
              <a:buClr>
                <a:schemeClr val="accent1"/>
              </a:buClr>
              <a:buSzPts val="1200"/>
              <a:buFont typeface="Noto Sans Symbols"/>
              <a:buNone/>
              <a:defRPr b="0" i="0" sz="1200" u="none" cap="none" strike="noStrike">
                <a:solidFill>
                  <a:srgbClr val="3F3F3F"/>
                </a:solidFill>
                <a:latin typeface="Century Gothic"/>
                <a:ea typeface="Century Gothic"/>
                <a:cs typeface="Century Gothic"/>
                <a:sym typeface="Century Gothic"/>
              </a:defRPr>
            </a:lvl2pPr>
            <a:lvl3pPr indent="-228600" lvl="2" marL="1371600" marR="0" rtl="0" algn="l">
              <a:lnSpc>
                <a:spcPct val="100000"/>
              </a:lnSpc>
              <a:spcBef>
                <a:spcPts val="1000"/>
              </a:spcBef>
              <a:spcAft>
                <a:spcPts val="0"/>
              </a:spcAft>
              <a:buClr>
                <a:schemeClr val="accent1"/>
              </a:buClr>
              <a:buSzPts val="1000"/>
              <a:buFont typeface="Noto Sans Symbols"/>
              <a:buNone/>
              <a:defRPr b="0" i="0" sz="1000" u="none" cap="none" strike="noStrike">
                <a:solidFill>
                  <a:srgbClr val="3F3F3F"/>
                </a:solidFill>
                <a:latin typeface="Century Gothic"/>
                <a:ea typeface="Century Gothic"/>
                <a:cs typeface="Century Gothic"/>
                <a:sym typeface="Century Gothic"/>
              </a:defRPr>
            </a:lvl3pPr>
            <a:lvl4pPr indent="-228600" lvl="3" marL="1828800" marR="0" rtl="0" algn="l">
              <a:lnSpc>
                <a:spcPct val="100000"/>
              </a:lnSpc>
              <a:spcBef>
                <a:spcPts val="1000"/>
              </a:spcBef>
              <a:spcAft>
                <a:spcPts val="0"/>
              </a:spcAft>
              <a:buClr>
                <a:schemeClr val="accent1"/>
              </a:buClr>
              <a:buSzPts val="900"/>
              <a:buFont typeface="Noto Sans Symbols"/>
              <a:buNone/>
              <a:defRPr b="0" i="0" sz="900" u="none" cap="none" strike="noStrike">
                <a:solidFill>
                  <a:srgbClr val="3F3F3F"/>
                </a:solidFill>
                <a:latin typeface="Century Gothic"/>
                <a:ea typeface="Century Gothic"/>
                <a:cs typeface="Century Gothic"/>
                <a:sym typeface="Century Gothic"/>
              </a:defRPr>
            </a:lvl4pPr>
            <a:lvl5pPr indent="-228600" lvl="4" marL="2286000" marR="0" rtl="0" algn="l">
              <a:lnSpc>
                <a:spcPct val="100000"/>
              </a:lnSpc>
              <a:spcBef>
                <a:spcPts val="1000"/>
              </a:spcBef>
              <a:spcAft>
                <a:spcPts val="0"/>
              </a:spcAft>
              <a:buClr>
                <a:schemeClr val="accent1"/>
              </a:buClr>
              <a:buSzPts val="900"/>
              <a:buFont typeface="Noto Sans Symbols"/>
              <a:buNone/>
              <a:defRPr b="0" i="0" sz="900" u="none" cap="none" strike="noStrike">
                <a:solidFill>
                  <a:srgbClr val="3F3F3F"/>
                </a:solidFill>
                <a:latin typeface="Century Gothic"/>
                <a:ea typeface="Century Gothic"/>
                <a:cs typeface="Century Gothic"/>
                <a:sym typeface="Century Gothic"/>
              </a:defRPr>
            </a:lvl5pPr>
            <a:lvl6pPr indent="-228600" lvl="5" marL="2743200" marR="0" rtl="0" algn="l">
              <a:lnSpc>
                <a:spcPct val="100000"/>
              </a:lnSpc>
              <a:spcBef>
                <a:spcPts val="1000"/>
              </a:spcBef>
              <a:spcAft>
                <a:spcPts val="0"/>
              </a:spcAft>
              <a:buClr>
                <a:schemeClr val="accent1"/>
              </a:buClr>
              <a:buSzPts val="900"/>
              <a:buFont typeface="Noto Sans Symbols"/>
              <a:buNone/>
              <a:defRPr b="0" i="0" sz="900" u="none" cap="none" strike="noStrike">
                <a:solidFill>
                  <a:srgbClr val="3F3F3F"/>
                </a:solidFill>
                <a:latin typeface="Century Gothic"/>
                <a:ea typeface="Century Gothic"/>
                <a:cs typeface="Century Gothic"/>
                <a:sym typeface="Century Gothic"/>
              </a:defRPr>
            </a:lvl6pPr>
            <a:lvl7pPr indent="-228600" lvl="6" marL="3200400" marR="0" rtl="0" algn="l">
              <a:lnSpc>
                <a:spcPct val="100000"/>
              </a:lnSpc>
              <a:spcBef>
                <a:spcPts val="1000"/>
              </a:spcBef>
              <a:spcAft>
                <a:spcPts val="0"/>
              </a:spcAft>
              <a:buClr>
                <a:schemeClr val="accent1"/>
              </a:buClr>
              <a:buSzPts val="900"/>
              <a:buFont typeface="Noto Sans Symbols"/>
              <a:buNone/>
              <a:defRPr b="0" i="0" sz="900" u="none" cap="none" strike="noStrike">
                <a:solidFill>
                  <a:srgbClr val="3F3F3F"/>
                </a:solidFill>
                <a:latin typeface="Century Gothic"/>
                <a:ea typeface="Century Gothic"/>
                <a:cs typeface="Century Gothic"/>
                <a:sym typeface="Century Gothic"/>
              </a:defRPr>
            </a:lvl7pPr>
            <a:lvl8pPr indent="-228600" lvl="7" marL="3657600" marR="0" rtl="0" algn="l">
              <a:lnSpc>
                <a:spcPct val="100000"/>
              </a:lnSpc>
              <a:spcBef>
                <a:spcPts val="1000"/>
              </a:spcBef>
              <a:spcAft>
                <a:spcPts val="0"/>
              </a:spcAft>
              <a:buClr>
                <a:schemeClr val="accent1"/>
              </a:buClr>
              <a:buSzPts val="900"/>
              <a:buFont typeface="Noto Sans Symbols"/>
              <a:buNone/>
              <a:defRPr b="0" i="0" sz="900" u="none" cap="none" strike="noStrike">
                <a:solidFill>
                  <a:srgbClr val="3F3F3F"/>
                </a:solidFill>
                <a:latin typeface="Century Gothic"/>
                <a:ea typeface="Century Gothic"/>
                <a:cs typeface="Century Gothic"/>
                <a:sym typeface="Century Gothic"/>
              </a:defRPr>
            </a:lvl8pPr>
            <a:lvl9pPr indent="-228600" lvl="8" marL="4114800" marR="0" rtl="0" algn="l">
              <a:lnSpc>
                <a:spcPct val="100000"/>
              </a:lnSpc>
              <a:spcBef>
                <a:spcPts val="1000"/>
              </a:spcBef>
              <a:spcAft>
                <a:spcPts val="0"/>
              </a:spcAft>
              <a:buClr>
                <a:schemeClr val="accent1"/>
              </a:buClr>
              <a:buSzPts val="900"/>
              <a:buFont typeface="Noto Sans Symbols"/>
              <a:buNone/>
              <a:defRPr b="0" i="0" sz="900" u="none" cap="none" strike="noStrike">
                <a:solidFill>
                  <a:srgbClr val="3F3F3F"/>
                </a:solidFill>
                <a:latin typeface="Century Gothic"/>
                <a:ea typeface="Century Gothic"/>
                <a:cs typeface="Century Gothic"/>
                <a:sym typeface="Century Gothic"/>
              </a:defRPr>
            </a:lvl9pPr>
          </a:lstStyle>
          <a:p/>
        </p:txBody>
      </p:sp>
      <p:sp>
        <p:nvSpPr>
          <p:cNvPr id="96" name="Shape 96"/>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97" name="Shape 97"/>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98" name="Shape 98"/>
          <p:cNvSpPr/>
          <p:nvPr/>
        </p:nvSpPr>
        <p:spPr>
          <a:xfrm flipH="1" rot="10800000">
            <a:off x="-4189" y="714375"/>
            <a:ext cx="1588527" cy="507297"/>
          </a:xfrm>
          <a:custGeom>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9" name="Shape 99"/>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100" name="Shape 100"/>
        <p:cNvGrpSpPr/>
        <p:nvPr/>
      </p:nvGrpSpPr>
      <p:grpSpPr>
        <a:xfrm>
          <a:off x="0" y="0"/>
          <a:ext cx="0" cy="0"/>
          <a:chOff x="0" y="0"/>
          <a:chExt cx="0" cy="0"/>
        </a:xfrm>
      </p:grpSpPr>
      <p:sp>
        <p:nvSpPr>
          <p:cNvPr id="101" name="Shape 101"/>
          <p:cNvSpPr txBox="1"/>
          <p:nvPr>
            <p:ph type="title"/>
          </p:nvPr>
        </p:nvSpPr>
        <p:spPr>
          <a:xfrm>
            <a:off x="2589213" y="4800600"/>
            <a:ext cx="8915400" cy="566738"/>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Clr>
                <a:srgbClr val="168DBA"/>
              </a:buClr>
              <a:buSzPts val="2400"/>
              <a:buFont typeface="Century Gothic"/>
              <a:buNone/>
              <a:defRPr b="0" i="0" sz="2400" u="none" cap="none" strike="noStrike">
                <a:solidFill>
                  <a:srgbClr val="168DBA"/>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102" name="Shape 102"/>
          <p:cNvSpPr/>
          <p:nvPr>
            <p:ph idx="2" type="pic"/>
          </p:nvPr>
        </p:nvSpPr>
        <p:spPr>
          <a:xfrm>
            <a:off x="2589212" y="634965"/>
            <a:ext cx="8915400" cy="3854970"/>
          </a:xfrm>
          <a:prstGeom prst="rect">
            <a:avLst/>
          </a:prstGeom>
          <a:noFill/>
          <a:ln>
            <a:noFill/>
          </a:ln>
        </p:spPr>
        <p:txBody>
          <a:bodyPr anchorCtr="0" anchor="t" bIns="45700" lIns="91425" spcFirstLastPara="1" rIns="91425" wrap="square" tIns="45700"/>
          <a:lstStyle>
            <a:lvl1pPr lvl="0" marR="0" rtl="0" algn="ctr">
              <a:lnSpc>
                <a:spcPct val="100000"/>
              </a:lnSpc>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1pPr>
            <a:lvl2pPr lvl="1" marR="0" rtl="0" algn="l">
              <a:lnSpc>
                <a:spcPct val="100000"/>
              </a:lnSpc>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2pPr>
            <a:lvl3pPr lvl="2" marR="0" rtl="0" algn="l">
              <a:lnSpc>
                <a:spcPct val="100000"/>
              </a:lnSpc>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3pPr>
            <a:lvl4pPr lvl="3" marR="0" rtl="0" algn="l">
              <a:lnSpc>
                <a:spcPct val="100000"/>
              </a:lnSpc>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4pPr>
            <a:lvl5pPr lvl="4" marR="0" rtl="0" algn="l">
              <a:lnSpc>
                <a:spcPct val="100000"/>
              </a:lnSpc>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5pPr>
            <a:lvl6pPr lvl="5" marR="0" rtl="0" algn="l">
              <a:lnSpc>
                <a:spcPct val="100000"/>
              </a:lnSpc>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6pPr>
            <a:lvl7pPr lvl="6" marR="0" rtl="0" algn="l">
              <a:lnSpc>
                <a:spcPct val="100000"/>
              </a:lnSpc>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7pPr>
            <a:lvl8pPr lvl="7" marR="0" rtl="0" algn="l">
              <a:lnSpc>
                <a:spcPct val="100000"/>
              </a:lnSpc>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8pPr>
            <a:lvl9pPr lvl="8" marR="0" rtl="0" algn="l">
              <a:lnSpc>
                <a:spcPct val="100000"/>
              </a:lnSpc>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9pPr>
          </a:lstStyle>
          <a:p/>
        </p:txBody>
      </p:sp>
      <p:sp>
        <p:nvSpPr>
          <p:cNvPr id="103" name="Shape 103"/>
          <p:cNvSpPr txBox="1"/>
          <p:nvPr>
            <p:ph idx="1" type="body"/>
          </p:nvPr>
        </p:nvSpPr>
        <p:spPr>
          <a:xfrm>
            <a:off x="2589213" y="5367338"/>
            <a:ext cx="8915400" cy="493712"/>
          </a:xfrm>
          <a:prstGeom prst="rect">
            <a:avLst/>
          </a:prstGeom>
          <a:noFill/>
          <a:ln>
            <a:noFill/>
          </a:ln>
        </p:spPr>
        <p:txBody>
          <a:bodyPr anchorCtr="0" anchor="t" bIns="45700" lIns="91425" spcFirstLastPara="1" rIns="91425" wrap="square" tIns="45700"/>
          <a:lstStyle>
            <a:lvl1pPr indent="-228600" lvl="0" marL="457200" marR="0" rtl="0" algn="l">
              <a:lnSpc>
                <a:spcPct val="100000"/>
              </a:lnSpc>
              <a:spcBef>
                <a:spcPts val="1000"/>
              </a:spcBef>
              <a:spcAft>
                <a:spcPts val="0"/>
              </a:spcAft>
              <a:buClr>
                <a:schemeClr val="accent1"/>
              </a:buClr>
              <a:buSzPts val="1200"/>
              <a:buFont typeface="Noto Sans Symbols"/>
              <a:buNone/>
              <a:defRPr b="0" i="0" sz="1200" u="none" cap="none" strike="noStrike">
                <a:solidFill>
                  <a:srgbClr val="3F3F3F"/>
                </a:solidFill>
                <a:latin typeface="Century Gothic"/>
                <a:ea typeface="Century Gothic"/>
                <a:cs typeface="Century Gothic"/>
                <a:sym typeface="Century Gothic"/>
              </a:defRPr>
            </a:lvl1pPr>
            <a:lvl2pPr indent="-228600" lvl="1" marL="914400" marR="0" rtl="0" algn="l">
              <a:lnSpc>
                <a:spcPct val="100000"/>
              </a:lnSpc>
              <a:spcBef>
                <a:spcPts val="1000"/>
              </a:spcBef>
              <a:spcAft>
                <a:spcPts val="0"/>
              </a:spcAft>
              <a:buClr>
                <a:schemeClr val="accent1"/>
              </a:buClr>
              <a:buSzPts val="1200"/>
              <a:buFont typeface="Noto Sans Symbols"/>
              <a:buNone/>
              <a:defRPr b="0" i="0" sz="1200" u="none" cap="none" strike="noStrike">
                <a:solidFill>
                  <a:srgbClr val="3F3F3F"/>
                </a:solidFill>
                <a:latin typeface="Century Gothic"/>
                <a:ea typeface="Century Gothic"/>
                <a:cs typeface="Century Gothic"/>
                <a:sym typeface="Century Gothic"/>
              </a:defRPr>
            </a:lvl2pPr>
            <a:lvl3pPr indent="-228600" lvl="2" marL="1371600" marR="0" rtl="0" algn="l">
              <a:lnSpc>
                <a:spcPct val="100000"/>
              </a:lnSpc>
              <a:spcBef>
                <a:spcPts val="1000"/>
              </a:spcBef>
              <a:spcAft>
                <a:spcPts val="0"/>
              </a:spcAft>
              <a:buClr>
                <a:schemeClr val="accent1"/>
              </a:buClr>
              <a:buSzPts val="1000"/>
              <a:buFont typeface="Noto Sans Symbols"/>
              <a:buNone/>
              <a:defRPr b="0" i="0" sz="1000" u="none" cap="none" strike="noStrike">
                <a:solidFill>
                  <a:srgbClr val="3F3F3F"/>
                </a:solidFill>
                <a:latin typeface="Century Gothic"/>
                <a:ea typeface="Century Gothic"/>
                <a:cs typeface="Century Gothic"/>
                <a:sym typeface="Century Gothic"/>
              </a:defRPr>
            </a:lvl3pPr>
            <a:lvl4pPr indent="-228600" lvl="3" marL="1828800" marR="0" rtl="0" algn="l">
              <a:lnSpc>
                <a:spcPct val="100000"/>
              </a:lnSpc>
              <a:spcBef>
                <a:spcPts val="1000"/>
              </a:spcBef>
              <a:spcAft>
                <a:spcPts val="0"/>
              </a:spcAft>
              <a:buClr>
                <a:schemeClr val="accent1"/>
              </a:buClr>
              <a:buSzPts val="900"/>
              <a:buFont typeface="Noto Sans Symbols"/>
              <a:buNone/>
              <a:defRPr b="0" i="0" sz="900" u="none" cap="none" strike="noStrike">
                <a:solidFill>
                  <a:srgbClr val="3F3F3F"/>
                </a:solidFill>
                <a:latin typeface="Century Gothic"/>
                <a:ea typeface="Century Gothic"/>
                <a:cs typeface="Century Gothic"/>
                <a:sym typeface="Century Gothic"/>
              </a:defRPr>
            </a:lvl4pPr>
            <a:lvl5pPr indent="-228600" lvl="4" marL="2286000" marR="0" rtl="0" algn="l">
              <a:lnSpc>
                <a:spcPct val="100000"/>
              </a:lnSpc>
              <a:spcBef>
                <a:spcPts val="1000"/>
              </a:spcBef>
              <a:spcAft>
                <a:spcPts val="0"/>
              </a:spcAft>
              <a:buClr>
                <a:schemeClr val="accent1"/>
              </a:buClr>
              <a:buSzPts val="900"/>
              <a:buFont typeface="Noto Sans Symbols"/>
              <a:buNone/>
              <a:defRPr b="0" i="0" sz="900" u="none" cap="none" strike="noStrike">
                <a:solidFill>
                  <a:srgbClr val="3F3F3F"/>
                </a:solidFill>
                <a:latin typeface="Century Gothic"/>
                <a:ea typeface="Century Gothic"/>
                <a:cs typeface="Century Gothic"/>
                <a:sym typeface="Century Gothic"/>
              </a:defRPr>
            </a:lvl5pPr>
            <a:lvl6pPr indent="-228600" lvl="5" marL="2743200" marR="0" rtl="0" algn="l">
              <a:lnSpc>
                <a:spcPct val="100000"/>
              </a:lnSpc>
              <a:spcBef>
                <a:spcPts val="1000"/>
              </a:spcBef>
              <a:spcAft>
                <a:spcPts val="0"/>
              </a:spcAft>
              <a:buClr>
                <a:schemeClr val="accent1"/>
              </a:buClr>
              <a:buSzPts val="900"/>
              <a:buFont typeface="Noto Sans Symbols"/>
              <a:buNone/>
              <a:defRPr b="0" i="0" sz="900" u="none" cap="none" strike="noStrike">
                <a:solidFill>
                  <a:srgbClr val="3F3F3F"/>
                </a:solidFill>
                <a:latin typeface="Century Gothic"/>
                <a:ea typeface="Century Gothic"/>
                <a:cs typeface="Century Gothic"/>
                <a:sym typeface="Century Gothic"/>
              </a:defRPr>
            </a:lvl6pPr>
            <a:lvl7pPr indent="-228600" lvl="6" marL="3200400" marR="0" rtl="0" algn="l">
              <a:lnSpc>
                <a:spcPct val="100000"/>
              </a:lnSpc>
              <a:spcBef>
                <a:spcPts val="1000"/>
              </a:spcBef>
              <a:spcAft>
                <a:spcPts val="0"/>
              </a:spcAft>
              <a:buClr>
                <a:schemeClr val="accent1"/>
              </a:buClr>
              <a:buSzPts val="900"/>
              <a:buFont typeface="Noto Sans Symbols"/>
              <a:buNone/>
              <a:defRPr b="0" i="0" sz="900" u="none" cap="none" strike="noStrike">
                <a:solidFill>
                  <a:srgbClr val="3F3F3F"/>
                </a:solidFill>
                <a:latin typeface="Century Gothic"/>
                <a:ea typeface="Century Gothic"/>
                <a:cs typeface="Century Gothic"/>
                <a:sym typeface="Century Gothic"/>
              </a:defRPr>
            </a:lvl7pPr>
            <a:lvl8pPr indent="-228600" lvl="7" marL="3657600" marR="0" rtl="0" algn="l">
              <a:lnSpc>
                <a:spcPct val="100000"/>
              </a:lnSpc>
              <a:spcBef>
                <a:spcPts val="1000"/>
              </a:spcBef>
              <a:spcAft>
                <a:spcPts val="0"/>
              </a:spcAft>
              <a:buClr>
                <a:schemeClr val="accent1"/>
              </a:buClr>
              <a:buSzPts val="900"/>
              <a:buFont typeface="Noto Sans Symbols"/>
              <a:buNone/>
              <a:defRPr b="0" i="0" sz="900" u="none" cap="none" strike="noStrike">
                <a:solidFill>
                  <a:srgbClr val="3F3F3F"/>
                </a:solidFill>
                <a:latin typeface="Century Gothic"/>
                <a:ea typeface="Century Gothic"/>
                <a:cs typeface="Century Gothic"/>
                <a:sym typeface="Century Gothic"/>
              </a:defRPr>
            </a:lvl8pPr>
            <a:lvl9pPr indent="-228600" lvl="8" marL="4114800" marR="0" rtl="0" algn="l">
              <a:lnSpc>
                <a:spcPct val="100000"/>
              </a:lnSpc>
              <a:spcBef>
                <a:spcPts val="1000"/>
              </a:spcBef>
              <a:spcAft>
                <a:spcPts val="0"/>
              </a:spcAft>
              <a:buClr>
                <a:schemeClr val="accent1"/>
              </a:buClr>
              <a:buSzPts val="900"/>
              <a:buFont typeface="Noto Sans Symbols"/>
              <a:buNone/>
              <a:defRPr b="0" i="0" sz="900" u="none" cap="none" strike="noStrike">
                <a:solidFill>
                  <a:srgbClr val="3F3F3F"/>
                </a:solidFill>
                <a:latin typeface="Century Gothic"/>
                <a:ea typeface="Century Gothic"/>
                <a:cs typeface="Century Gothic"/>
                <a:sym typeface="Century Gothic"/>
              </a:defRPr>
            </a:lvl9pPr>
          </a:lstStyle>
          <a:p/>
        </p:txBody>
      </p:sp>
      <p:sp>
        <p:nvSpPr>
          <p:cNvPr id="104" name="Shape 104"/>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105" name="Shape 105"/>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106" name="Shape 106"/>
          <p:cNvSpPr/>
          <p:nvPr/>
        </p:nvSpPr>
        <p:spPr>
          <a:xfrm flipH="1" rot="10800000">
            <a:off x="-4189" y="4911725"/>
            <a:ext cx="1588527" cy="507297"/>
          </a:xfrm>
          <a:custGeom>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 name="Shape 107"/>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2.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FFFFFF"/>
            </a:gs>
            <a:gs pos="100000">
              <a:srgbClr val="C4DCE3"/>
            </a:gs>
          </a:gsLst>
          <a:lin ang="5400000" scaled="0"/>
        </a:gradFill>
      </p:bgPr>
    </p:bg>
    <p:spTree>
      <p:nvGrpSpPr>
        <p:cNvPr id="9" name="Shape 9"/>
        <p:cNvGrpSpPr/>
        <p:nvPr/>
      </p:nvGrpSpPr>
      <p:grpSpPr>
        <a:xfrm>
          <a:off x="0" y="0"/>
          <a:ext cx="0" cy="0"/>
          <a:chOff x="0" y="0"/>
          <a:chExt cx="0" cy="0"/>
        </a:xfrm>
      </p:grpSpPr>
      <p:grpSp>
        <p:nvGrpSpPr>
          <p:cNvPr id="10" name="Shape 10"/>
          <p:cNvGrpSpPr/>
          <p:nvPr/>
        </p:nvGrpSpPr>
        <p:grpSpPr>
          <a:xfrm>
            <a:off x="1" y="228600"/>
            <a:ext cx="2851516" cy="6638628"/>
            <a:chOff x="2487613" y="285750"/>
            <a:chExt cx="2428875" cy="5654676"/>
          </a:xfrm>
        </p:grpSpPr>
        <p:sp>
          <p:nvSpPr>
            <p:cNvPr id="11" name="Shape 11"/>
            <p:cNvSpPr/>
            <p:nvPr/>
          </p:nvSpPr>
          <p:spPr>
            <a:xfrm>
              <a:off x="2487613" y="2284413"/>
              <a:ext cx="85725" cy="533400"/>
            </a:xfrm>
            <a:custGeom>
              <a:pathLst>
                <a:path extrusionOk="0" h="136" w="22">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Shape 12"/>
            <p:cNvSpPr/>
            <p:nvPr/>
          </p:nvSpPr>
          <p:spPr>
            <a:xfrm>
              <a:off x="2597151" y="2779713"/>
              <a:ext cx="550863" cy="1978025"/>
            </a:xfrm>
            <a:custGeom>
              <a:pathLst>
                <a:path extrusionOk="0" h="504" w="14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 name="Shape 13"/>
            <p:cNvSpPr/>
            <p:nvPr/>
          </p:nvSpPr>
          <p:spPr>
            <a:xfrm>
              <a:off x="3175001" y="4730750"/>
              <a:ext cx="519113" cy="1209675"/>
            </a:xfrm>
            <a:custGeom>
              <a:pathLst>
                <a:path extrusionOk="0" h="308" w="132">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 name="Shape 14"/>
            <p:cNvSpPr/>
            <p:nvPr/>
          </p:nvSpPr>
          <p:spPr>
            <a:xfrm>
              <a:off x="3305176" y="5630863"/>
              <a:ext cx="146050" cy="309563"/>
            </a:xfrm>
            <a:custGeom>
              <a:pathLst>
                <a:path extrusionOk="0" h="79" w="37">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 name="Shape 15"/>
            <p:cNvSpPr/>
            <p:nvPr/>
          </p:nvSpPr>
          <p:spPr>
            <a:xfrm>
              <a:off x="2573338" y="2817813"/>
              <a:ext cx="700088" cy="2835275"/>
            </a:xfrm>
            <a:custGeom>
              <a:pathLst>
                <a:path extrusionOk="0" h="722" w="178">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Shape 16"/>
            <p:cNvSpPr/>
            <p:nvPr/>
          </p:nvSpPr>
          <p:spPr>
            <a:xfrm>
              <a:off x="2506663" y="285750"/>
              <a:ext cx="90488" cy="2493963"/>
            </a:xfrm>
            <a:custGeom>
              <a:pathLst>
                <a:path extrusionOk="0" h="635" w="23">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 name="Shape 17"/>
            <p:cNvSpPr/>
            <p:nvPr/>
          </p:nvSpPr>
          <p:spPr>
            <a:xfrm>
              <a:off x="2554288" y="2598738"/>
              <a:ext cx="66675" cy="420688"/>
            </a:xfrm>
            <a:custGeom>
              <a:pathLst>
                <a:path extrusionOk="0" h="107" w="1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 name="Shape 18"/>
            <p:cNvSpPr/>
            <p:nvPr/>
          </p:nvSpPr>
          <p:spPr>
            <a:xfrm>
              <a:off x="3143251" y="4757738"/>
              <a:ext cx="161925" cy="873125"/>
            </a:xfrm>
            <a:custGeom>
              <a:pathLst>
                <a:path extrusionOk="0" h="222" w="41">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 name="Shape 19"/>
            <p:cNvSpPr/>
            <p:nvPr/>
          </p:nvSpPr>
          <p:spPr>
            <a:xfrm>
              <a:off x="3148013" y="1282700"/>
              <a:ext cx="1768475" cy="3448050"/>
            </a:xfrm>
            <a:custGeom>
              <a:pathLst>
                <a:path extrusionOk="0" h="878" w="45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 name="Shape 20"/>
            <p:cNvSpPr/>
            <p:nvPr/>
          </p:nvSpPr>
          <p:spPr>
            <a:xfrm>
              <a:off x="3273426" y="5653088"/>
              <a:ext cx="138113" cy="287338"/>
            </a:xfrm>
            <a:custGeom>
              <a:pathLst>
                <a:path extrusionOk="0" h="73" w="35">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 name="Shape 21"/>
            <p:cNvSpPr/>
            <p:nvPr/>
          </p:nvSpPr>
          <p:spPr>
            <a:xfrm>
              <a:off x="3143251" y="4656138"/>
              <a:ext cx="31750" cy="188913"/>
            </a:xfrm>
            <a:custGeom>
              <a:pathLst>
                <a:path extrusionOk="0" h="48" w="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 name="Shape 22"/>
            <p:cNvSpPr/>
            <p:nvPr/>
          </p:nvSpPr>
          <p:spPr>
            <a:xfrm>
              <a:off x="3211513" y="5410200"/>
              <a:ext cx="203200" cy="530225"/>
            </a:xfrm>
            <a:custGeom>
              <a:pathLst>
                <a:path extrusionOk="0" h="135" w="52">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3" name="Shape 23"/>
          <p:cNvGrpSpPr/>
          <p:nvPr/>
        </p:nvGrpSpPr>
        <p:grpSpPr>
          <a:xfrm>
            <a:off x="27222" y="157"/>
            <a:ext cx="2356674" cy="6853096"/>
            <a:chOff x="6627813" y="195610"/>
            <a:chExt cx="1952625" cy="5678141"/>
          </a:xfrm>
        </p:grpSpPr>
        <p:sp>
          <p:nvSpPr>
            <p:cNvPr id="24" name="Shape 24"/>
            <p:cNvSpPr/>
            <p:nvPr/>
          </p:nvSpPr>
          <p:spPr>
            <a:xfrm>
              <a:off x="6627813" y="195610"/>
              <a:ext cx="409575" cy="3646488"/>
            </a:xfrm>
            <a:custGeom>
              <a:pathLst>
                <a:path extrusionOk="0" h="920" w="103">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 name="Shape 25"/>
            <p:cNvSpPr/>
            <p:nvPr/>
          </p:nvSpPr>
          <p:spPr>
            <a:xfrm>
              <a:off x="7061201" y="3771900"/>
              <a:ext cx="350838" cy="1309688"/>
            </a:xfrm>
            <a:custGeom>
              <a:pathLst>
                <a:path extrusionOk="0" h="330" w="88">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 name="Shape 26"/>
            <p:cNvSpPr/>
            <p:nvPr/>
          </p:nvSpPr>
          <p:spPr>
            <a:xfrm>
              <a:off x="7439026" y="5053013"/>
              <a:ext cx="357188" cy="820738"/>
            </a:xfrm>
            <a:custGeom>
              <a:pathLst>
                <a:path extrusionOk="0" h="207" w="9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 name="Shape 27"/>
            <p:cNvSpPr/>
            <p:nvPr/>
          </p:nvSpPr>
          <p:spPr>
            <a:xfrm>
              <a:off x="7037388" y="3811588"/>
              <a:ext cx="457200" cy="1852613"/>
            </a:xfrm>
            <a:custGeom>
              <a:pathLst>
                <a:path extrusionOk="0" h="467" w="115">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 name="Shape 28"/>
            <p:cNvSpPr/>
            <p:nvPr/>
          </p:nvSpPr>
          <p:spPr>
            <a:xfrm>
              <a:off x="6992938" y="1263650"/>
              <a:ext cx="144463" cy="2508250"/>
            </a:xfrm>
            <a:custGeom>
              <a:pathLst>
                <a:path extrusionOk="0" h="633" w="36">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 name="Shape 29"/>
            <p:cNvSpPr/>
            <p:nvPr/>
          </p:nvSpPr>
          <p:spPr>
            <a:xfrm>
              <a:off x="7526338" y="5640388"/>
              <a:ext cx="111125" cy="233363"/>
            </a:xfrm>
            <a:custGeom>
              <a:pathLst>
                <a:path extrusionOk="0" h="59" w="28">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Shape 30"/>
            <p:cNvSpPr/>
            <p:nvPr/>
          </p:nvSpPr>
          <p:spPr>
            <a:xfrm>
              <a:off x="7021513" y="3598863"/>
              <a:ext cx="68263" cy="423863"/>
            </a:xfrm>
            <a:custGeom>
              <a:pathLst>
                <a:path extrusionOk="0" h="107" w="1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 name="Shape 31"/>
            <p:cNvSpPr/>
            <p:nvPr/>
          </p:nvSpPr>
          <p:spPr>
            <a:xfrm>
              <a:off x="7412038" y="2801938"/>
              <a:ext cx="1168400" cy="2251075"/>
            </a:xfrm>
            <a:custGeom>
              <a:pathLst>
                <a:path extrusionOk="0" h="568" w="294">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 name="Shape 32"/>
            <p:cNvSpPr/>
            <p:nvPr/>
          </p:nvSpPr>
          <p:spPr>
            <a:xfrm>
              <a:off x="7494588" y="5664200"/>
              <a:ext cx="100013" cy="209550"/>
            </a:xfrm>
            <a:custGeom>
              <a:pathLst>
                <a:path extrusionOk="0" h="53" w="25">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Shape 33"/>
            <p:cNvSpPr/>
            <p:nvPr/>
          </p:nvSpPr>
          <p:spPr>
            <a:xfrm>
              <a:off x="7412038" y="5081588"/>
              <a:ext cx="114300" cy="558800"/>
            </a:xfrm>
            <a:custGeom>
              <a:pathLst>
                <a:path extrusionOk="0" h="141" w="29">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 name="Shape 34"/>
            <p:cNvSpPr/>
            <p:nvPr/>
          </p:nvSpPr>
          <p:spPr>
            <a:xfrm>
              <a:off x="7412038" y="4978400"/>
              <a:ext cx="31750" cy="188913"/>
            </a:xfrm>
            <a:custGeom>
              <a:pathLst>
                <a:path extrusionOk="0" h="48" w="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 name="Shape 35"/>
            <p:cNvSpPr/>
            <p:nvPr/>
          </p:nvSpPr>
          <p:spPr>
            <a:xfrm>
              <a:off x="7439026" y="5434013"/>
              <a:ext cx="174625" cy="439738"/>
            </a:xfrm>
            <a:custGeom>
              <a:pathLst>
                <a:path extrusionOk="0" h="111" w="44">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6" name="Shape 36"/>
          <p:cNvSpPr/>
          <p:nvPr/>
        </p:nvSpPr>
        <p:spPr>
          <a:xfrm>
            <a:off x="0" y="0"/>
            <a:ext cx="182880" cy="68580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Shape 37"/>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Clr>
                <a:srgbClr val="168DBA"/>
              </a:buClr>
              <a:buSzPts val="3600"/>
              <a:buFont typeface="Century Gothic"/>
              <a:buNone/>
              <a:defRPr b="0" i="0" sz="3600" u="none" cap="none" strike="noStrike">
                <a:solidFill>
                  <a:srgbClr val="168DBA"/>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38" name="Shape 38"/>
          <p:cNvSpPr txBox="1"/>
          <p:nvPr>
            <p:ph idx="1" type="body"/>
          </p:nvPr>
        </p:nvSpPr>
        <p:spPr>
          <a:xfrm>
            <a:off x="2589212" y="2133600"/>
            <a:ext cx="8915400" cy="3886200"/>
          </a:xfrm>
          <a:prstGeom prst="rect">
            <a:avLst/>
          </a:prstGeom>
          <a:noFill/>
          <a:ln>
            <a:noFill/>
          </a:ln>
        </p:spPr>
        <p:txBody>
          <a:bodyPr anchorCtr="0" anchor="t" bIns="45700" lIns="91425" spcFirstLastPara="1" rIns="91425" wrap="square" tIns="45700"/>
          <a:lstStyle>
            <a:lvl1pPr indent="-342900" lvl="0" marL="457200" marR="0" rtl="0" algn="l">
              <a:lnSpc>
                <a:spcPct val="100000"/>
              </a:lnSpc>
              <a:spcBef>
                <a:spcPts val="1000"/>
              </a:spcBef>
              <a:spcAft>
                <a:spcPts val="0"/>
              </a:spcAft>
              <a:buClr>
                <a:schemeClr val="accent1"/>
              </a:buClr>
              <a:buSzPts val="1800"/>
              <a:buFont typeface="Noto Sans Symbols"/>
              <a:buChar char="•"/>
              <a:defRPr b="0" i="0" sz="1800" u="none" cap="none" strike="noStrike">
                <a:solidFill>
                  <a:srgbClr val="3F3F3F"/>
                </a:solidFill>
                <a:latin typeface="Century Gothic"/>
                <a:ea typeface="Century Gothic"/>
                <a:cs typeface="Century Gothic"/>
                <a:sym typeface="Century Gothic"/>
              </a:defRPr>
            </a:lvl1pPr>
            <a:lvl2pPr indent="-330200" lvl="1" marL="914400" marR="0" rtl="0" algn="l">
              <a:lnSpc>
                <a:spcPct val="100000"/>
              </a:lnSpc>
              <a:spcBef>
                <a:spcPts val="1000"/>
              </a:spcBef>
              <a:spcAft>
                <a:spcPts val="0"/>
              </a:spcAft>
              <a:buClr>
                <a:schemeClr val="accent1"/>
              </a:buClr>
              <a:buSzPts val="1600"/>
              <a:buFont typeface="Noto Sans Symbols"/>
              <a:buChar char="•"/>
              <a:defRPr b="0" i="0" sz="1600" u="none" cap="none" strike="noStrike">
                <a:solidFill>
                  <a:srgbClr val="3F3F3F"/>
                </a:solidFill>
                <a:latin typeface="Century Gothic"/>
                <a:ea typeface="Century Gothic"/>
                <a:cs typeface="Century Gothic"/>
                <a:sym typeface="Century Gothic"/>
              </a:defRPr>
            </a:lvl2pPr>
            <a:lvl3pPr indent="-317500" lvl="2" marL="1371600" marR="0" rtl="0" algn="l">
              <a:lnSpc>
                <a:spcPct val="100000"/>
              </a:lnSpc>
              <a:spcBef>
                <a:spcPts val="1000"/>
              </a:spcBef>
              <a:spcAft>
                <a:spcPts val="0"/>
              </a:spcAft>
              <a:buClr>
                <a:schemeClr val="accent1"/>
              </a:buClr>
              <a:buSzPts val="1400"/>
              <a:buFont typeface="Noto Sans Symbols"/>
              <a:buChar char="•"/>
              <a:defRPr b="0" i="0" sz="1400" u="none" cap="none" strike="noStrike">
                <a:solidFill>
                  <a:srgbClr val="3F3F3F"/>
                </a:solidFill>
                <a:latin typeface="Century Gothic"/>
                <a:ea typeface="Century Gothic"/>
                <a:cs typeface="Century Gothic"/>
                <a:sym typeface="Century Gothic"/>
              </a:defRPr>
            </a:lvl3pPr>
            <a:lvl4pPr indent="-304800" lvl="3" marL="1828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4pPr>
            <a:lvl5pPr indent="-304800" lvl="4" marL="22860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5pPr>
            <a:lvl6pPr indent="-304800" lvl="5" marL="27432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6pPr>
            <a:lvl7pPr indent="-304800" lvl="6" marL="32004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7pPr>
            <a:lvl8pPr indent="-304800" lvl="7" marL="36576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8pPr>
            <a:lvl9pPr indent="-304800" lvl="8" marL="4114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9pPr>
          </a:lstStyle>
          <a:p/>
        </p:txBody>
      </p:sp>
      <p:sp>
        <p:nvSpPr>
          <p:cNvPr id="39" name="Shape 39"/>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40" name="Shape 40"/>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41" name="Shape 41"/>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Shape 169"/>
          <p:cNvSpPr txBox="1"/>
          <p:nvPr>
            <p:ph type="ctrTitle"/>
          </p:nvPr>
        </p:nvSpPr>
        <p:spPr>
          <a:xfrm>
            <a:off x="2589213" y="2514600"/>
            <a:ext cx="8915399" cy="2262781"/>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rgbClr val="168DBA"/>
              </a:buClr>
              <a:buSzPts val="5400"/>
              <a:buFont typeface="Century Gothic"/>
              <a:buNone/>
            </a:pPr>
            <a:r>
              <a:rPr b="0" i="0" lang="en-US" sz="5400" u="none" cap="none" strike="noStrike">
                <a:solidFill>
                  <a:srgbClr val="168DBA"/>
                </a:solidFill>
                <a:latin typeface="Century Gothic"/>
                <a:ea typeface="Century Gothic"/>
                <a:cs typeface="Century Gothic"/>
                <a:sym typeface="Century Gothic"/>
              </a:rPr>
              <a:t>Fitting In</a:t>
            </a:r>
            <a:endParaRPr b="0" i="0" sz="5400" u="none" cap="none" strike="noStrike">
              <a:solidFill>
                <a:srgbClr val="168DBA"/>
              </a:solidFill>
              <a:latin typeface="Century Gothic"/>
              <a:ea typeface="Century Gothic"/>
              <a:cs typeface="Century Gothic"/>
              <a:sym typeface="Century Gothic"/>
            </a:endParaRPr>
          </a:p>
        </p:txBody>
      </p:sp>
      <p:sp>
        <p:nvSpPr>
          <p:cNvPr id="170" name="Shape 170"/>
          <p:cNvSpPr txBox="1"/>
          <p:nvPr>
            <p:ph idx="1" type="subTitle"/>
          </p:nvPr>
        </p:nvSpPr>
        <p:spPr>
          <a:xfrm>
            <a:off x="2589213" y="4777379"/>
            <a:ext cx="8915399" cy="112628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accent1"/>
              </a:buClr>
              <a:buSzPts val="1800"/>
              <a:buFont typeface="Noto Sans Symbols"/>
              <a:buNone/>
            </a:pPr>
            <a:r>
              <a:rPr b="0" i="0" lang="en-US" sz="2400" u="none" cap="none" strike="noStrike">
                <a:solidFill>
                  <a:srgbClr val="000000"/>
                </a:solidFill>
                <a:latin typeface="Century Gothic"/>
                <a:ea typeface="Century Gothic"/>
                <a:cs typeface="Century Gothic"/>
                <a:sym typeface="Century Gothic"/>
              </a:rPr>
              <a:t>The nagging, internal pressure to fit in is very real. </a:t>
            </a:r>
            <a:endParaRPr b="0" i="0" sz="2400" u="none" cap="none" strike="noStrike">
              <a:solidFill>
                <a:srgbClr val="000000"/>
              </a:solidFill>
              <a:latin typeface="Century Gothic"/>
              <a:ea typeface="Century Gothic"/>
              <a:cs typeface="Century Gothic"/>
              <a:sym typeface="Century Gothic"/>
            </a:endParaRPr>
          </a:p>
          <a:p>
            <a:pPr indent="0" lvl="0" marL="0" marR="0" rtl="0" algn="l">
              <a:lnSpc>
                <a:spcPct val="100000"/>
              </a:lnSpc>
              <a:spcBef>
                <a:spcPts val="1000"/>
              </a:spcBef>
              <a:spcAft>
                <a:spcPts val="0"/>
              </a:spcAft>
              <a:buClr>
                <a:schemeClr val="accent1"/>
              </a:buClr>
              <a:buSzPts val="1800"/>
              <a:buFont typeface="Noto Sans Symbols"/>
              <a:buNone/>
            </a:pPr>
            <a:r>
              <a:rPr b="0" i="0" lang="en-US" sz="2400" u="none" cap="none" strike="noStrike">
                <a:solidFill>
                  <a:srgbClr val="000000"/>
                </a:solidFill>
                <a:latin typeface="Century Gothic"/>
                <a:ea typeface="Century Gothic"/>
                <a:cs typeface="Century Gothic"/>
                <a:sym typeface="Century Gothic"/>
              </a:rPr>
              <a:t>Teens often base their self-worth on the opinions of their friends and peers.</a:t>
            </a:r>
            <a:endParaRPr b="0" i="0" sz="2400" u="none" cap="none" strike="noStrike">
              <a:solidFill>
                <a:srgbClr val="000000"/>
              </a:solidFill>
              <a:latin typeface="Century Gothic"/>
              <a:ea typeface="Century Gothic"/>
              <a:cs typeface="Century Gothic"/>
              <a:sym typeface="Century Gothic"/>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Shape 176"/>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168DBA"/>
              </a:buClr>
              <a:buSzPts val="3600"/>
              <a:buFont typeface="Century Gothic"/>
              <a:buNone/>
            </a:pPr>
            <a:r>
              <a:rPr b="0" i="0" lang="en-US" sz="3600" u="none" cap="none" strike="noStrike">
                <a:solidFill>
                  <a:srgbClr val="168DBA"/>
                </a:solidFill>
                <a:latin typeface="Century Gothic"/>
                <a:ea typeface="Century Gothic"/>
                <a:cs typeface="Century Gothic"/>
                <a:sym typeface="Century Gothic"/>
              </a:rPr>
              <a:t>Sound familiar?</a:t>
            </a:r>
            <a:endParaRPr b="0" i="0" sz="3600" u="none" cap="none" strike="noStrike">
              <a:solidFill>
                <a:srgbClr val="168DBA"/>
              </a:solidFill>
              <a:latin typeface="Century Gothic"/>
              <a:ea typeface="Century Gothic"/>
              <a:cs typeface="Century Gothic"/>
              <a:sym typeface="Century Gothic"/>
            </a:endParaRPr>
          </a:p>
        </p:txBody>
      </p:sp>
      <p:sp>
        <p:nvSpPr>
          <p:cNvPr id="177" name="Shape 177"/>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00"/>
              </a:buClr>
              <a:buSzPts val="2400"/>
              <a:buFont typeface="Noto Sans Symbols"/>
              <a:buChar char="•"/>
            </a:pPr>
            <a:r>
              <a:rPr b="0" i="1" lang="en-US" sz="2400" u="none" cap="none" strike="noStrike">
                <a:solidFill>
                  <a:srgbClr val="000000"/>
                </a:solidFill>
                <a:latin typeface="Century Gothic"/>
                <a:ea typeface="Century Gothic"/>
                <a:cs typeface="Century Gothic"/>
                <a:sym typeface="Century Gothic"/>
              </a:rPr>
              <a:t>All the kids in my school have it together. I’m a total mess but I can’t let anyone know because I know I am the only one. </a:t>
            </a:r>
            <a:endParaRPr b="0" i="0" sz="2400" u="none" cap="none" strike="noStrike">
              <a:solidFill>
                <a:srgbClr val="000000"/>
              </a:solidFill>
              <a:latin typeface="Century Gothic"/>
              <a:ea typeface="Century Gothic"/>
              <a:cs typeface="Century Gothic"/>
              <a:sym typeface="Century Gothic"/>
            </a:endParaRPr>
          </a:p>
          <a:p>
            <a:pPr indent="-342900" lvl="0" marL="342900" marR="0" rtl="0" algn="l">
              <a:lnSpc>
                <a:spcPct val="100000"/>
              </a:lnSpc>
              <a:spcBef>
                <a:spcPts val="1000"/>
              </a:spcBef>
              <a:spcAft>
                <a:spcPts val="0"/>
              </a:spcAft>
              <a:buClr>
                <a:srgbClr val="000000"/>
              </a:buClr>
              <a:buSzPts val="2400"/>
              <a:buFont typeface="Noto Sans Symbols"/>
              <a:buChar char="•"/>
            </a:pPr>
            <a:r>
              <a:rPr b="0" i="1" lang="en-US" sz="2400" u="none" cap="none" strike="noStrike">
                <a:solidFill>
                  <a:srgbClr val="000000"/>
                </a:solidFill>
                <a:latin typeface="Century Gothic"/>
                <a:ea typeface="Century Gothic"/>
                <a:cs typeface="Century Gothic"/>
                <a:sym typeface="Century Gothic"/>
              </a:rPr>
              <a:t>I showed up in class for a test and everyone was freaking out that they were going to fail because they didn’t study and they didn’t understand the material. I stayed up late and studied and felt really prepared but I joined in with the chorus anyways because I didn’t want to be seen as a nerd</a:t>
            </a:r>
            <a:endParaRPr b="0" i="1" sz="2400" u="none" cap="none" strike="noStrike">
              <a:solidFill>
                <a:srgbClr val="000000"/>
              </a:solidFill>
              <a:latin typeface="Century Gothic"/>
              <a:ea typeface="Century Gothic"/>
              <a:cs typeface="Century Gothic"/>
              <a:sym typeface="Century Gothic"/>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Shape 183"/>
          <p:cNvSpPr txBox="1"/>
          <p:nvPr>
            <p:ph type="title"/>
          </p:nvPr>
        </p:nvSpPr>
        <p:spPr>
          <a:xfrm>
            <a:off x="2592938" y="399535"/>
            <a:ext cx="8911800" cy="1281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168DBA"/>
              </a:buClr>
              <a:buSzPts val="3600"/>
              <a:buFont typeface="Century Gothic"/>
              <a:buNone/>
            </a:pPr>
            <a:r>
              <a:rPr b="0" i="0" lang="en-US" sz="3600" u="none" cap="none" strike="noStrike">
                <a:solidFill>
                  <a:srgbClr val="168DBA"/>
                </a:solidFill>
                <a:latin typeface="Century Gothic"/>
                <a:ea typeface="Century Gothic"/>
                <a:cs typeface="Century Gothic"/>
                <a:sym typeface="Century Gothic"/>
              </a:rPr>
              <a:t>Fitting In vs. Belonging</a:t>
            </a:r>
            <a:endParaRPr b="0" i="0" sz="3600" u="none" cap="none" strike="noStrike">
              <a:solidFill>
                <a:srgbClr val="168DBA"/>
              </a:solidFill>
              <a:latin typeface="Century Gothic"/>
              <a:ea typeface="Century Gothic"/>
              <a:cs typeface="Century Gothic"/>
              <a:sym typeface="Century Gothic"/>
            </a:endParaRPr>
          </a:p>
        </p:txBody>
      </p:sp>
      <p:sp>
        <p:nvSpPr>
          <p:cNvPr id="184" name="Shape 184"/>
          <p:cNvSpPr txBox="1"/>
          <p:nvPr>
            <p:ph idx="1" type="body"/>
          </p:nvPr>
        </p:nvSpPr>
        <p:spPr>
          <a:xfrm>
            <a:off x="2591074" y="1229238"/>
            <a:ext cx="8915400" cy="37776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00"/>
              </a:buClr>
              <a:buSzPts val="2400"/>
              <a:buFont typeface="Noto Sans Symbols"/>
              <a:buChar char="•"/>
            </a:pPr>
            <a:r>
              <a:rPr b="0" i="0" lang="en-US" sz="2400" u="none" cap="none" strike="noStrike">
                <a:solidFill>
                  <a:srgbClr val="000000"/>
                </a:solidFill>
                <a:latin typeface="Century Gothic"/>
                <a:ea typeface="Century Gothic"/>
                <a:cs typeface="Century Gothic"/>
                <a:sym typeface="Century Gothic"/>
              </a:rPr>
              <a:t>Fitting in = often changing yourself</a:t>
            </a:r>
            <a:endParaRPr b="0" i="0" sz="2400" u="none" cap="none" strike="noStrike">
              <a:solidFill>
                <a:srgbClr val="000000"/>
              </a:solidFill>
              <a:latin typeface="Century Gothic"/>
              <a:ea typeface="Century Gothic"/>
              <a:cs typeface="Century Gothic"/>
              <a:sym typeface="Century Gothic"/>
            </a:endParaRPr>
          </a:p>
          <a:p>
            <a:pPr indent="-342900" lvl="0" marL="342900" marR="0" rtl="0" algn="l">
              <a:lnSpc>
                <a:spcPct val="100000"/>
              </a:lnSpc>
              <a:spcBef>
                <a:spcPts val="1000"/>
              </a:spcBef>
              <a:spcAft>
                <a:spcPts val="0"/>
              </a:spcAft>
              <a:buClr>
                <a:srgbClr val="000000"/>
              </a:buClr>
              <a:buSzPts val="2400"/>
              <a:buFont typeface="Noto Sans Symbols"/>
              <a:buChar char="•"/>
            </a:pPr>
            <a:r>
              <a:rPr b="0" i="0" lang="en-US" sz="2400" u="none" cap="none" strike="noStrike">
                <a:solidFill>
                  <a:srgbClr val="000000"/>
                </a:solidFill>
                <a:latin typeface="Century Gothic"/>
                <a:ea typeface="Century Gothic"/>
                <a:cs typeface="Century Gothic"/>
                <a:sym typeface="Century Gothic"/>
              </a:rPr>
              <a:t>Truly belonging = feel comfortable being yourself and are accepted for who you are</a:t>
            </a:r>
            <a:endParaRPr b="0" i="0" sz="2400" u="none" cap="none" strike="noStrike">
              <a:solidFill>
                <a:srgbClr val="000000"/>
              </a:solidFill>
              <a:latin typeface="Century Gothic"/>
              <a:ea typeface="Century Gothic"/>
              <a:cs typeface="Century Gothic"/>
              <a:sym typeface="Century Gothic"/>
            </a:endParaRPr>
          </a:p>
          <a:p>
            <a:pPr indent="-228600" lvl="0" marL="342900" marR="0" rtl="0" algn="l">
              <a:lnSpc>
                <a:spcPct val="100000"/>
              </a:lnSpc>
              <a:spcBef>
                <a:spcPts val="1000"/>
              </a:spcBef>
              <a:spcAft>
                <a:spcPts val="0"/>
              </a:spcAft>
              <a:buClr>
                <a:schemeClr val="accent1"/>
              </a:buClr>
              <a:buSzPts val="1800"/>
              <a:buFont typeface="Noto Sans Symbols"/>
              <a:buNone/>
            </a:pPr>
            <a:r>
              <a:t/>
            </a:r>
            <a:endParaRPr b="0" i="0" sz="2400" u="none" cap="none" strike="noStrike">
              <a:solidFill>
                <a:srgbClr val="000000"/>
              </a:solidFill>
              <a:latin typeface="Century Gothic"/>
              <a:ea typeface="Century Gothic"/>
              <a:cs typeface="Century Gothic"/>
              <a:sym typeface="Century Gothic"/>
            </a:endParaRPr>
          </a:p>
          <a:p>
            <a:pPr indent="-342900" lvl="0" marL="342900" marR="0" rtl="0" algn="l">
              <a:lnSpc>
                <a:spcPct val="100000"/>
              </a:lnSpc>
              <a:spcBef>
                <a:spcPts val="1000"/>
              </a:spcBef>
              <a:spcAft>
                <a:spcPts val="0"/>
              </a:spcAft>
              <a:buClr>
                <a:srgbClr val="000000"/>
              </a:buClr>
              <a:buSzPts val="2400"/>
              <a:buFont typeface="Noto Sans Symbols"/>
              <a:buChar char="•"/>
            </a:pPr>
            <a:r>
              <a:rPr b="0" i="1" lang="en-US" sz="2400" u="none" cap="none" strike="noStrike">
                <a:solidFill>
                  <a:srgbClr val="000000"/>
                </a:solidFill>
                <a:latin typeface="Century Gothic"/>
                <a:ea typeface="Century Gothic"/>
                <a:cs typeface="Century Gothic"/>
                <a:sym typeface="Century Gothic"/>
              </a:rPr>
              <a:t>I have known the same group of friends forever. There are four of us. We live on the same street, and all our parents are good friends. We’ve all changed a lot and gone through different phases. We hang out with different people now and are always super busy, but we are still really tight. All of us have gone through so much together, and I know I can always count on them. It’s cool because I don’t have to worry about what I look like, what I say, or even what problems I have. They accept me, no matter what.</a:t>
            </a:r>
            <a:endParaRPr b="0" i="1" sz="2400" u="none" cap="none" strike="noStrike">
              <a:solidFill>
                <a:srgbClr val="000000"/>
              </a:solidFill>
              <a:latin typeface="Century Gothic"/>
              <a:ea typeface="Century Gothic"/>
              <a:cs typeface="Century Gothic"/>
              <a:sym typeface="Century Gothic"/>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Shape 190"/>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168DBA"/>
              </a:buClr>
              <a:buSzPts val="3600"/>
              <a:buFont typeface="Century Gothic"/>
              <a:buNone/>
            </a:pPr>
            <a:r>
              <a:rPr b="0" i="0" lang="en-US" sz="3600" u="none" cap="none" strike="noStrike">
                <a:solidFill>
                  <a:srgbClr val="168DBA"/>
                </a:solidFill>
                <a:latin typeface="Century Gothic"/>
                <a:ea typeface="Century Gothic"/>
                <a:cs typeface="Century Gothic"/>
                <a:sym typeface="Century Gothic"/>
              </a:rPr>
              <a:t>For You To Explore</a:t>
            </a:r>
            <a:endParaRPr b="0" i="0" sz="3600" u="none" cap="none" strike="noStrike">
              <a:solidFill>
                <a:srgbClr val="168DBA"/>
              </a:solidFill>
              <a:latin typeface="Century Gothic"/>
              <a:ea typeface="Century Gothic"/>
              <a:cs typeface="Century Gothic"/>
              <a:sym typeface="Century Gothic"/>
            </a:endParaRPr>
          </a:p>
        </p:txBody>
      </p:sp>
      <p:sp>
        <p:nvSpPr>
          <p:cNvPr id="191" name="Shape 191"/>
          <p:cNvSpPr txBox="1"/>
          <p:nvPr>
            <p:ph idx="1" type="body"/>
          </p:nvPr>
        </p:nvSpPr>
        <p:spPr>
          <a:xfrm>
            <a:off x="2591074" y="1701725"/>
            <a:ext cx="8915400" cy="37776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00"/>
              </a:buClr>
              <a:buSzPts val="3000"/>
              <a:buFont typeface="Noto Sans Symbols"/>
              <a:buChar char="•"/>
            </a:pPr>
            <a:r>
              <a:rPr b="0" i="0" lang="en-US" sz="3000" u="none" cap="none" strike="noStrike">
                <a:solidFill>
                  <a:srgbClr val="000000"/>
                </a:solidFill>
                <a:latin typeface="Century Gothic"/>
                <a:ea typeface="Century Gothic"/>
                <a:cs typeface="Century Gothic"/>
                <a:sym typeface="Century Gothic"/>
              </a:rPr>
              <a:t>Specifically, what part of yourself did you feel pressure to change?</a:t>
            </a:r>
            <a:endParaRPr b="0" i="0" sz="3000" u="none" cap="none" strike="noStrike">
              <a:solidFill>
                <a:srgbClr val="000000"/>
              </a:solidFill>
              <a:latin typeface="Century Gothic"/>
              <a:ea typeface="Century Gothic"/>
              <a:cs typeface="Century Gothic"/>
              <a:sym typeface="Century Gothic"/>
            </a:endParaRPr>
          </a:p>
          <a:p>
            <a:pPr indent="-342900" lvl="0" marL="342900" marR="0" rtl="0" algn="l">
              <a:lnSpc>
                <a:spcPct val="100000"/>
              </a:lnSpc>
              <a:spcBef>
                <a:spcPts val="1000"/>
              </a:spcBef>
              <a:spcAft>
                <a:spcPts val="0"/>
              </a:spcAft>
              <a:buClr>
                <a:srgbClr val="000000"/>
              </a:buClr>
              <a:buSzPts val="3000"/>
              <a:buFont typeface="Noto Sans Symbols"/>
              <a:buChar char="•"/>
            </a:pPr>
            <a:r>
              <a:rPr b="0" i="0" lang="en-US" sz="3000" u="none" cap="none" strike="noStrike">
                <a:solidFill>
                  <a:srgbClr val="000000"/>
                </a:solidFill>
                <a:latin typeface="Century Gothic"/>
                <a:ea typeface="Century Gothic"/>
                <a:cs typeface="Century Gothic"/>
                <a:sym typeface="Century Gothic"/>
              </a:rPr>
              <a:t>Describe why you felt as though you needed to change.</a:t>
            </a:r>
            <a:endParaRPr b="0" i="0" sz="3000" u="none" cap="none" strike="noStrike">
              <a:solidFill>
                <a:srgbClr val="000000"/>
              </a:solidFill>
              <a:latin typeface="Century Gothic"/>
              <a:ea typeface="Century Gothic"/>
              <a:cs typeface="Century Gothic"/>
              <a:sym typeface="Century Gothic"/>
            </a:endParaRPr>
          </a:p>
          <a:p>
            <a:pPr indent="-342900" lvl="0" marL="342900" marR="0" rtl="0" algn="l">
              <a:lnSpc>
                <a:spcPct val="100000"/>
              </a:lnSpc>
              <a:spcBef>
                <a:spcPts val="1000"/>
              </a:spcBef>
              <a:spcAft>
                <a:spcPts val="0"/>
              </a:spcAft>
              <a:buClr>
                <a:srgbClr val="000000"/>
              </a:buClr>
              <a:buSzPts val="3000"/>
              <a:buFont typeface="Noto Sans Symbols"/>
              <a:buChar char="•"/>
            </a:pPr>
            <a:r>
              <a:rPr b="0" i="0" lang="en-US" sz="3000" u="none" cap="none" strike="noStrike">
                <a:solidFill>
                  <a:srgbClr val="000000"/>
                </a:solidFill>
                <a:latin typeface="Century Gothic"/>
                <a:ea typeface="Century Gothic"/>
                <a:cs typeface="Century Gothic"/>
                <a:sym typeface="Century Gothic"/>
              </a:rPr>
              <a:t>What was happening around you that made you feel as if you could not be your true self?</a:t>
            </a:r>
            <a:endParaRPr b="0" i="0" sz="3000" u="none" cap="none" strike="noStrike">
              <a:solidFill>
                <a:srgbClr val="000000"/>
              </a:solidFill>
              <a:latin typeface="Century Gothic"/>
              <a:ea typeface="Century Gothic"/>
              <a:cs typeface="Century Gothic"/>
              <a:sym typeface="Century Gothic"/>
            </a:endParaRPr>
          </a:p>
          <a:p>
            <a:pPr indent="-342900" lvl="0" marL="342900" marR="0" rtl="0" algn="l">
              <a:lnSpc>
                <a:spcPct val="100000"/>
              </a:lnSpc>
              <a:spcBef>
                <a:spcPts val="1000"/>
              </a:spcBef>
              <a:spcAft>
                <a:spcPts val="0"/>
              </a:spcAft>
              <a:buClr>
                <a:srgbClr val="000000"/>
              </a:buClr>
              <a:buSzPts val="3000"/>
              <a:buFont typeface="Noto Sans Symbols"/>
              <a:buChar char="•"/>
            </a:pPr>
            <a:r>
              <a:rPr b="0" i="0" lang="en-US" sz="3000" u="none" cap="none" strike="noStrike">
                <a:solidFill>
                  <a:srgbClr val="000000"/>
                </a:solidFill>
                <a:latin typeface="Century Gothic"/>
                <a:ea typeface="Century Gothic"/>
                <a:cs typeface="Century Gothic"/>
                <a:sym typeface="Century Gothic"/>
              </a:rPr>
              <a:t>What was happening inside you? What were the physical messages your body was sending?</a:t>
            </a:r>
            <a:endParaRPr b="0" i="0" sz="3000" u="none" cap="none" strike="noStrike">
              <a:solidFill>
                <a:srgbClr val="000000"/>
              </a:solidFill>
              <a:latin typeface="Century Gothic"/>
              <a:ea typeface="Century Gothic"/>
              <a:cs typeface="Century Gothic"/>
              <a:sym typeface="Century Gothic"/>
            </a:endParaRPr>
          </a:p>
          <a:p>
            <a:pPr indent="-228600" lvl="0" marL="342900" marR="0" rtl="0" algn="l">
              <a:lnSpc>
                <a:spcPct val="100000"/>
              </a:lnSpc>
              <a:spcBef>
                <a:spcPts val="1000"/>
              </a:spcBef>
              <a:spcAft>
                <a:spcPts val="0"/>
              </a:spcAft>
              <a:buClr>
                <a:schemeClr val="accent1"/>
              </a:buClr>
              <a:buSzPts val="1800"/>
              <a:buFont typeface="Noto Sans Symbols"/>
              <a:buNone/>
            </a:pPr>
            <a:r>
              <a:t/>
            </a:r>
            <a:endParaRPr b="0" i="0" sz="1800" u="none" cap="none" strike="noStrike">
              <a:solidFill>
                <a:srgbClr val="3F3F3F"/>
              </a:solidFill>
              <a:latin typeface="Century Gothic"/>
              <a:ea typeface="Century Gothic"/>
              <a:cs typeface="Century Gothic"/>
              <a:sym typeface="Century Gothic"/>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168DBA"/>
              </a:buClr>
              <a:buSzPts val="3240"/>
              <a:buFont typeface="Century Gothic"/>
              <a:buNone/>
            </a:pPr>
            <a:r>
              <a:rPr b="0" i="0" lang="en-US" sz="3240" u="none" cap="none" strike="noStrike">
                <a:solidFill>
                  <a:srgbClr val="168DBA"/>
                </a:solidFill>
                <a:latin typeface="Century Gothic"/>
                <a:ea typeface="Century Gothic"/>
                <a:cs typeface="Century Gothic"/>
                <a:sym typeface="Century Gothic"/>
              </a:rPr>
              <a:t>Now, honestly consider what would have happened if you had just been YOU</a:t>
            </a:r>
            <a:endParaRPr b="0" i="0" sz="3240" u="none" cap="none" strike="noStrike">
              <a:solidFill>
                <a:srgbClr val="168DBA"/>
              </a:solidFill>
              <a:latin typeface="Century Gothic"/>
              <a:ea typeface="Century Gothic"/>
              <a:cs typeface="Century Gothic"/>
              <a:sym typeface="Century Gothic"/>
            </a:endParaRPr>
          </a:p>
        </p:txBody>
      </p:sp>
      <p:sp>
        <p:nvSpPr>
          <p:cNvPr id="197" name="Shape 197"/>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00"/>
              </a:buClr>
              <a:buSzPts val="3000"/>
              <a:buFont typeface="Noto Sans Symbols"/>
              <a:buChar char="•"/>
            </a:pPr>
            <a:r>
              <a:rPr b="0" i="0" lang="en-US" sz="3000" u="none" cap="none" strike="noStrike">
                <a:solidFill>
                  <a:srgbClr val="000000"/>
                </a:solidFill>
                <a:latin typeface="Century Gothic"/>
                <a:ea typeface="Century Gothic"/>
                <a:cs typeface="Century Gothic"/>
                <a:sym typeface="Century Gothic"/>
              </a:rPr>
              <a:t>How do you think the situation would have been different if you had been your true self?</a:t>
            </a:r>
            <a:endParaRPr b="0" i="0" sz="3000" u="none" cap="none" strike="noStrike">
              <a:solidFill>
                <a:srgbClr val="000000"/>
              </a:solidFill>
              <a:latin typeface="Century Gothic"/>
              <a:ea typeface="Century Gothic"/>
              <a:cs typeface="Century Gothic"/>
              <a:sym typeface="Century Gothic"/>
            </a:endParaRPr>
          </a:p>
          <a:p>
            <a:pPr indent="-342900" lvl="0" marL="342900" marR="0" rtl="0" algn="l">
              <a:lnSpc>
                <a:spcPct val="100000"/>
              </a:lnSpc>
              <a:spcBef>
                <a:spcPts val="1000"/>
              </a:spcBef>
              <a:spcAft>
                <a:spcPts val="0"/>
              </a:spcAft>
              <a:buClr>
                <a:srgbClr val="000000"/>
              </a:buClr>
              <a:buSzPts val="3000"/>
              <a:buFont typeface="Noto Sans Symbols"/>
              <a:buChar char="•"/>
            </a:pPr>
            <a:r>
              <a:rPr b="0" i="0" lang="en-US" sz="3000" u="none" cap="none" strike="noStrike">
                <a:solidFill>
                  <a:srgbClr val="000000"/>
                </a:solidFill>
                <a:latin typeface="Century Gothic"/>
                <a:ea typeface="Century Gothic"/>
                <a:cs typeface="Century Gothic"/>
                <a:sym typeface="Century Gothic"/>
              </a:rPr>
              <a:t>What would you have said or done differently?</a:t>
            </a:r>
            <a:endParaRPr b="0" i="0" sz="3000" u="none" cap="none" strike="noStrike">
              <a:solidFill>
                <a:srgbClr val="000000"/>
              </a:solidFill>
              <a:latin typeface="Century Gothic"/>
              <a:ea typeface="Century Gothic"/>
              <a:cs typeface="Century Gothic"/>
              <a:sym typeface="Century Gothic"/>
            </a:endParaRPr>
          </a:p>
          <a:p>
            <a:pPr indent="-342900" lvl="0" marL="342900" marR="0" rtl="0" algn="l">
              <a:lnSpc>
                <a:spcPct val="100000"/>
              </a:lnSpc>
              <a:spcBef>
                <a:spcPts val="1000"/>
              </a:spcBef>
              <a:spcAft>
                <a:spcPts val="0"/>
              </a:spcAft>
              <a:buClr>
                <a:srgbClr val="000000"/>
              </a:buClr>
              <a:buSzPts val="3000"/>
              <a:buFont typeface="Noto Sans Symbols"/>
              <a:buChar char="•"/>
            </a:pPr>
            <a:r>
              <a:rPr b="0" i="0" lang="en-US" sz="3000" u="none" cap="none" strike="noStrike">
                <a:solidFill>
                  <a:srgbClr val="000000"/>
                </a:solidFill>
                <a:latin typeface="Century Gothic"/>
                <a:ea typeface="Century Gothic"/>
                <a:cs typeface="Century Gothic"/>
                <a:sym typeface="Century Gothic"/>
              </a:rPr>
              <a:t>What do you think the outcome would have been?</a:t>
            </a:r>
            <a:endParaRPr b="0" i="0" sz="3000" u="none" cap="none" strike="noStrike">
              <a:solidFill>
                <a:srgbClr val="000000"/>
              </a:solidFill>
              <a:latin typeface="Century Gothic"/>
              <a:ea typeface="Century Gothic"/>
              <a:cs typeface="Century Gothic"/>
              <a:sym typeface="Century 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Shape 203"/>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168DBA"/>
              </a:buClr>
              <a:buSzPts val="3600"/>
              <a:buFont typeface="Century Gothic"/>
              <a:buNone/>
            </a:pPr>
            <a:r>
              <a:rPr b="0" i="0" lang="en-US" sz="3600" u="none" cap="none" strike="noStrike">
                <a:solidFill>
                  <a:srgbClr val="168DBA"/>
                </a:solidFill>
                <a:latin typeface="Century Gothic"/>
                <a:ea typeface="Century Gothic"/>
                <a:cs typeface="Century Gothic"/>
                <a:sym typeface="Century Gothic"/>
              </a:rPr>
              <a:t>Explore More</a:t>
            </a:r>
            <a:endParaRPr b="0" i="0" sz="3600" u="none" cap="none" strike="noStrike">
              <a:solidFill>
                <a:srgbClr val="168DBA"/>
              </a:solidFill>
              <a:latin typeface="Century Gothic"/>
              <a:ea typeface="Century Gothic"/>
              <a:cs typeface="Century Gothic"/>
              <a:sym typeface="Century Gothic"/>
            </a:endParaRPr>
          </a:p>
        </p:txBody>
      </p:sp>
      <p:sp>
        <p:nvSpPr>
          <p:cNvPr id="204" name="Shape 204"/>
          <p:cNvSpPr txBox="1"/>
          <p:nvPr>
            <p:ph idx="1" type="body"/>
          </p:nvPr>
        </p:nvSpPr>
        <p:spPr>
          <a:xfrm>
            <a:off x="2591074" y="1667175"/>
            <a:ext cx="8915400" cy="37776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accent1"/>
              </a:buClr>
              <a:buSzPts val="3000"/>
              <a:buFont typeface="Noto Sans Symbols"/>
              <a:buChar char="•"/>
            </a:pPr>
            <a:r>
              <a:rPr b="0" i="0" lang="en-US" sz="3000" u="none" cap="none" strike="noStrike">
                <a:solidFill>
                  <a:srgbClr val="3F3F3F"/>
                </a:solidFill>
                <a:latin typeface="Century Gothic"/>
                <a:ea typeface="Century Gothic"/>
                <a:cs typeface="Century Gothic"/>
                <a:sym typeface="Century Gothic"/>
              </a:rPr>
              <a:t>Think about the different situations you just wrote about. Now write what you know felt right and what you know felt wrong.</a:t>
            </a:r>
            <a:endParaRPr b="0" i="0" sz="3000" u="none" cap="none" strike="noStrike">
              <a:solidFill>
                <a:srgbClr val="3F3F3F"/>
              </a:solidFill>
              <a:latin typeface="Century Gothic"/>
              <a:ea typeface="Century Gothic"/>
              <a:cs typeface="Century Gothic"/>
              <a:sym typeface="Century Gothic"/>
            </a:endParaRPr>
          </a:p>
          <a:p>
            <a:pPr indent="-342900" lvl="0" marL="342900" marR="0" rtl="0" algn="l">
              <a:lnSpc>
                <a:spcPct val="100000"/>
              </a:lnSpc>
              <a:spcBef>
                <a:spcPts val="1000"/>
              </a:spcBef>
              <a:spcAft>
                <a:spcPts val="0"/>
              </a:spcAft>
              <a:buClr>
                <a:schemeClr val="accent1"/>
              </a:buClr>
              <a:buSzPts val="3000"/>
              <a:buFont typeface="Noto Sans Symbols"/>
              <a:buChar char="•"/>
            </a:pPr>
            <a:r>
              <a:rPr b="0" i="0" lang="en-US" sz="3000" u="none" cap="none" strike="noStrike">
                <a:solidFill>
                  <a:srgbClr val="3F3F3F"/>
                </a:solidFill>
                <a:latin typeface="Century Gothic"/>
                <a:ea typeface="Century Gothic"/>
                <a:cs typeface="Century Gothic"/>
                <a:sym typeface="Century Gothic"/>
              </a:rPr>
              <a:t>When you truly belong, you feel comfortable and safe; you are accepted for </a:t>
            </a:r>
            <a:r>
              <a:rPr b="0" i="1" lang="en-US" sz="3000" u="none" cap="none" strike="noStrike">
                <a:solidFill>
                  <a:srgbClr val="3F3F3F"/>
                </a:solidFill>
                <a:latin typeface="Century Gothic"/>
                <a:ea typeface="Century Gothic"/>
                <a:cs typeface="Century Gothic"/>
                <a:sym typeface="Century Gothic"/>
              </a:rPr>
              <a:t>who </a:t>
            </a:r>
            <a:r>
              <a:rPr b="0" i="0" lang="en-US" sz="3000" u="none" cap="none" strike="noStrike">
                <a:solidFill>
                  <a:srgbClr val="3F3F3F"/>
                </a:solidFill>
                <a:latin typeface="Century Gothic"/>
                <a:ea typeface="Century Gothic"/>
                <a:cs typeface="Century Gothic"/>
                <a:sym typeface="Century Gothic"/>
              </a:rPr>
              <a:t>you are, not </a:t>
            </a:r>
            <a:r>
              <a:rPr b="0" i="1" lang="en-US" sz="3000" u="none" cap="none" strike="noStrike">
                <a:solidFill>
                  <a:srgbClr val="3F3F3F"/>
                </a:solidFill>
                <a:latin typeface="Century Gothic"/>
                <a:ea typeface="Century Gothic"/>
                <a:cs typeface="Century Gothic"/>
                <a:sym typeface="Century Gothic"/>
              </a:rPr>
              <a:t>what</a:t>
            </a:r>
            <a:r>
              <a:rPr b="0" i="0" lang="en-US" sz="3000" u="none" cap="none" strike="noStrike">
                <a:solidFill>
                  <a:srgbClr val="3F3F3F"/>
                </a:solidFill>
                <a:latin typeface="Century Gothic"/>
                <a:ea typeface="Century Gothic"/>
                <a:cs typeface="Century Gothic"/>
                <a:sym typeface="Century Gothic"/>
              </a:rPr>
              <a:t> you are. Think about your life right now.</a:t>
            </a:r>
            <a:endParaRPr b="0" i="0" sz="3000" u="none" cap="none" strike="noStrike">
              <a:solidFill>
                <a:srgbClr val="3F3F3F"/>
              </a:solidFill>
              <a:latin typeface="Century Gothic"/>
              <a:ea typeface="Century Gothic"/>
              <a:cs typeface="Century Gothic"/>
              <a:sym typeface="Century Gothic"/>
            </a:endParaRPr>
          </a:p>
          <a:p>
            <a:pPr indent="-374650" lvl="1" marL="742950" marR="0" rtl="0" algn="l">
              <a:lnSpc>
                <a:spcPct val="100000"/>
              </a:lnSpc>
              <a:spcBef>
                <a:spcPts val="1000"/>
              </a:spcBef>
              <a:spcAft>
                <a:spcPts val="0"/>
              </a:spcAft>
              <a:buClr>
                <a:schemeClr val="accent1"/>
              </a:buClr>
              <a:buSzPts val="3000"/>
              <a:buFont typeface="Noto Sans Symbols"/>
              <a:buChar char="•"/>
            </a:pPr>
            <a:r>
              <a:rPr b="0" i="0" lang="en-US" sz="3000" u="none" cap="none" strike="noStrike">
                <a:solidFill>
                  <a:srgbClr val="3F3F3F"/>
                </a:solidFill>
                <a:latin typeface="Century Gothic"/>
                <a:ea typeface="Century Gothic"/>
                <a:cs typeface="Century Gothic"/>
                <a:sym typeface="Century Gothic"/>
              </a:rPr>
              <a:t>Where do you fit in?</a:t>
            </a:r>
            <a:endParaRPr b="0" i="0" sz="3000" u="none" cap="none" strike="noStrike">
              <a:solidFill>
                <a:srgbClr val="3F3F3F"/>
              </a:solidFill>
              <a:latin typeface="Century Gothic"/>
              <a:ea typeface="Century Gothic"/>
              <a:cs typeface="Century Gothic"/>
              <a:sym typeface="Century Gothic"/>
            </a:endParaRPr>
          </a:p>
          <a:p>
            <a:pPr indent="-374650" lvl="1" marL="742950" marR="0" rtl="0" algn="l">
              <a:lnSpc>
                <a:spcPct val="100000"/>
              </a:lnSpc>
              <a:spcBef>
                <a:spcPts val="1000"/>
              </a:spcBef>
              <a:spcAft>
                <a:spcPts val="0"/>
              </a:spcAft>
              <a:buClr>
                <a:schemeClr val="accent1"/>
              </a:buClr>
              <a:buSzPts val="3000"/>
              <a:buFont typeface="Noto Sans Symbols"/>
              <a:buChar char="•"/>
            </a:pPr>
            <a:r>
              <a:rPr b="0" i="0" lang="en-US" sz="3000" u="none" cap="none" strike="noStrike">
                <a:solidFill>
                  <a:srgbClr val="3F3F3F"/>
                </a:solidFill>
                <a:latin typeface="Century Gothic"/>
                <a:ea typeface="Century Gothic"/>
                <a:cs typeface="Century Gothic"/>
                <a:sym typeface="Century Gothic"/>
              </a:rPr>
              <a:t>Where do you belong?</a:t>
            </a:r>
            <a:endParaRPr b="0" i="0" sz="3000" u="none" cap="none" strike="noStrike">
              <a:solidFill>
                <a:srgbClr val="3F3F3F"/>
              </a:solidFill>
              <a:latin typeface="Century Gothic"/>
              <a:ea typeface="Century Gothic"/>
              <a:cs typeface="Century Gothic"/>
              <a:sym typeface="Century Gothic"/>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Wisp">
  <a:themeElements>
    <a:clrScheme name="Wisp">
      <a:dk1>
        <a:srgbClr val="000000"/>
      </a:dk1>
      <a:lt1>
        <a:srgbClr val="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