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  <p:sldMasterId id="2147483688" r:id="rId2"/>
    <p:sldMasterId id="2147483689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17013"/>
  <p:embeddedFontLst>
    <p:embeddedFont>
      <p:font typeface="Purple Purse" panose="020B0604020202020204" charset="0"/>
      <p:regular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Jim Nightshade" panose="020B0604020202020204" charset="0"/>
      <p:regular r:id="rId22"/>
    </p:embeddedFont>
    <p:embeddedFont>
      <p:font typeface="Bree Serif" panose="020B0604020202020204" charset="0"/>
      <p:regular r:id="rId23"/>
    </p:embeddedFont>
    <p:embeddedFont>
      <p:font typeface="Ribeye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5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50938" y="684213"/>
            <a:ext cx="4557712" cy="34178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30700"/>
            <a:ext cx="5486400" cy="41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59813"/>
            <a:ext cx="2971800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59813"/>
            <a:ext cx="2971800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3884613" y="8659813"/>
            <a:ext cx="2971800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4213"/>
            <a:ext cx="4557712" cy="34178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30700"/>
            <a:ext cx="5486400" cy="41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sldNum" idx="12"/>
          </p:nvPr>
        </p:nvSpPr>
        <p:spPr>
          <a:xfrm>
            <a:off x="3884613" y="8659813"/>
            <a:ext cx="29718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4213"/>
            <a:ext cx="4557712" cy="34178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30700"/>
            <a:ext cx="5486400" cy="41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sldNum" idx="12"/>
          </p:nvPr>
        </p:nvSpPr>
        <p:spPr>
          <a:xfrm>
            <a:off x="3884613" y="8659813"/>
            <a:ext cx="2971800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4213"/>
            <a:ext cx="4557712" cy="34178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30700"/>
            <a:ext cx="5486400" cy="41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sldNum" idx="12"/>
          </p:nvPr>
        </p:nvSpPr>
        <p:spPr>
          <a:xfrm>
            <a:off x="3884613" y="8659813"/>
            <a:ext cx="2971800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4213"/>
            <a:ext cx="4557712" cy="34178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30700"/>
            <a:ext cx="5486400" cy="41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sldNum" idx="12"/>
          </p:nvPr>
        </p:nvSpPr>
        <p:spPr>
          <a:xfrm>
            <a:off x="3884613" y="8659813"/>
            <a:ext cx="29718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4213"/>
            <a:ext cx="4557712" cy="34178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30700"/>
            <a:ext cx="5486400" cy="41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3884613" y="8659813"/>
            <a:ext cx="2971800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4213"/>
            <a:ext cx="4557712" cy="34178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30700"/>
            <a:ext cx="5486400" cy="41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sldNum" idx="12"/>
          </p:nvPr>
        </p:nvSpPr>
        <p:spPr>
          <a:xfrm>
            <a:off x="3884613" y="8659813"/>
            <a:ext cx="2971800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4213"/>
            <a:ext cx="4557712" cy="34178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30700"/>
            <a:ext cx="5486400" cy="41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sldNum" idx="12"/>
          </p:nvPr>
        </p:nvSpPr>
        <p:spPr>
          <a:xfrm>
            <a:off x="3884613" y="8659813"/>
            <a:ext cx="29718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4213"/>
            <a:ext cx="4557712" cy="34178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30700"/>
            <a:ext cx="5486400" cy="41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sldNum" idx="12"/>
          </p:nvPr>
        </p:nvSpPr>
        <p:spPr>
          <a:xfrm>
            <a:off x="3884613" y="8659813"/>
            <a:ext cx="2971800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4213"/>
            <a:ext cx="4557712" cy="34178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30700"/>
            <a:ext cx="5486400" cy="41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sldNum" idx="12"/>
          </p:nvPr>
        </p:nvSpPr>
        <p:spPr>
          <a:xfrm>
            <a:off x="3884613" y="8659813"/>
            <a:ext cx="29718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4213"/>
            <a:ext cx="4557712" cy="34178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30700"/>
            <a:ext cx="5486400" cy="41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sldNum" idx="12"/>
          </p:nvPr>
        </p:nvSpPr>
        <p:spPr>
          <a:xfrm>
            <a:off x="3884613" y="8659813"/>
            <a:ext cx="2971800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4213"/>
            <a:ext cx="4557712" cy="34178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30700"/>
            <a:ext cx="5486400" cy="41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sldNum" idx="12"/>
          </p:nvPr>
        </p:nvSpPr>
        <p:spPr>
          <a:xfrm>
            <a:off x="3884613" y="8659813"/>
            <a:ext cx="29718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4213"/>
            <a:ext cx="4557712" cy="34178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30700"/>
            <a:ext cx="5486400" cy="41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36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685800" y="3200400"/>
            <a:ext cx="7772400" cy="12192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chemeClr val="dk1">
                <a:alpha val="74901"/>
              </a:schemeClr>
            </a:outerShdw>
          </a:effectLst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None/>
              <a:defRPr sz="3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■"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●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■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438400" y="76200"/>
            <a:ext cx="4267200" cy="77724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Char char="●"/>
              <a:defRPr sz="3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708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■"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05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●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■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81550" y="2419350"/>
            <a:ext cx="5410200" cy="1943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819150" y="552450"/>
            <a:ext cx="5410200" cy="56769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Char char="●"/>
              <a:defRPr sz="3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708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■"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05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●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■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3810000" cy="42672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Char char="●"/>
              <a:defRPr sz="3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708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■"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05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●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■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4648200" y="1828800"/>
            <a:ext cx="3810000" cy="42672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Char char="●"/>
              <a:defRPr sz="3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708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■"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05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●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■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3810000" cy="42672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Char char="●"/>
              <a:defRPr sz="3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708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■"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05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●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■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clipArt" idx="2"/>
          </p:nvPr>
        </p:nvSpPr>
        <p:spPr>
          <a:xfrm>
            <a:off x="4648200" y="1828800"/>
            <a:ext cx="3810000" cy="42672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Char char="●"/>
              <a:defRPr sz="3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■"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●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■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Char char="●"/>
              <a:defRPr sz="3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708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■"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05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●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■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685800" y="21336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ubTitle" idx="1"/>
          </p:nvPr>
        </p:nvSpPr>
        <p:spPr>
          <a:xfrm>
            <a:off x="685800" y="3200400"/>
            <a:ext cx="7772400" cy="12192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chemeClr val="dk1">
                <a:alpha val="74901"/>
              </a:schemeClr>
            </a:outerShdw>
          </a:effectLst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None/>
              <a:defRPr sz="3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■"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●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■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None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3810000" cy="42672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708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●"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■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■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●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●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●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2004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●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2004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●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4648200" y="1828800"/>
            <a:ext cx="3810000" cy="42672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708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●"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■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■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●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●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●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2004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●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2004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●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None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●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■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●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■"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●"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●"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●"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●"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●"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None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●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■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●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■"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●"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●"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●"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●"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●"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Char char="●"/>
              <a:defRPr sz="3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708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■"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05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●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■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None/>
              <a:defRPr sz="1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  <a:defRPr sz="1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  <a:defRPr sz="1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3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None/>
              <a:defRPr sz="1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  <a:defRPr sz="1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  <a:defRPr sz="1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 rot="5400000">
            <a:off x="2438400" y="76200"/>
            <a:ext cx="4267200" cy="77724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Char char="●"/>
              <a:defRPr sz="3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708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■"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05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●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■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 rot="5400000">
            <a:off x="4781550" y="2419350"/>
            <a:ext cx="5410200" cy="1943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 rot="5400000">
            <a:off x="819150" y="552450"/>
            <a:ext cx="5410200" cy="56769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Char char="●"/>
              <a:defRPr sz="3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708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■"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05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●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■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3810000" cy="42672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Char char="●"/>
              <a:defRPr sz="3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708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■"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05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●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■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2"/>
          </p:nvPr>
        </p:nvSpPr>
        <p:spPr>
          <a:xfrm>
            <a:off x="4648200" y="1828800"/>
            <a:ext cx="3810000" cy="42672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Char char="●"/>
              <a:defRPr sz="3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708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■"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05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●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■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3810000" cy="42672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Char char="●"/>
              <a:defRPr sz="3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708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■"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05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●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■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clipArt" idx="2"/>
          </p:nvPr>
        </p:nvSpPr>
        <p:spPr>
          <a:xfrm>
            <a:off x="4648200" y="1828800"/>
            <a:ext cx="3810000" cy="42672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Char char="●"/>
              <a:defRPr sz="3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■"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●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■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ctrTitle"/>
          </p:nvPr>
        </p:nvSpPr>
        <p:spPr>
          <a:xfrm>
            <a:off x="685800" y="21336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ubTitle" idx="1"/>
          </p:nvPr>
        </p:nvSpPr>
        <p:spPr>
          <a:xfrm>
            <a:off x="685800" y="3200400"/>
            <a:ext cx="7772400" cy="12192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chemeClr val="dk1">
                <a:alpha val="74901"/>
              </a:schemeClr>
            </a:outerShdw>
          </a:effectLst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None/>
              <a:defRPr sz="3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■"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●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■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Char char="●"/>
              <a:defRPr sz="3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708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■"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05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●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■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None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Char char="●"/>
              <a:defRPr sz="3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708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■"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05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●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■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3810000" cy="42672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708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●"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■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■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●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●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●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2004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●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2004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●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2"/>
          </p:nvPr>
        </p:nvSpPr>
        <p:spPr>
          <a:xfrm>
            <a:off x="4648200" y="1828800"/>
            <a:ext cx="3810000" cy="42672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708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●"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■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■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●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●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●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2004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●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2004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●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None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●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■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●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■"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●"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●"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●"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●"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●"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None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●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■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●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■"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●"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●"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●"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●"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●"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Char char="●"/>
              <a:defRPr sz="3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708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■"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05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●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■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None/>
              <a:defRPr sz="1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  <a:defRPr sz="1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  <a:defRPr sz="1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Shape 24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3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None/>
              <a:defRPr sz="1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  <a:defRPr sz="1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  <a:defRPr sz="1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 rot="5400000">
            <a:off x="2438400" y="76200"/>
            <a:ext cx="4267200" cy="77724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Char char="●"/>
              <a:defRPr sz="3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708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■"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05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●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■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 rot="5400000">
            <a:off x="4781550" y="2419350"/>
            <a:ext cx="5410200" cy="1943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 rot="5400000">
            <a:off x="819150" y="552450"/>
            <a:ext cx="5410200" cy="56769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Char char="●"/>
              <a:defRPr sz="3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708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■"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05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●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■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3810000" cy="42672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Char char="●"/>
              <a:defRPr sz="3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708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■"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05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●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■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body" idx="2"/>
          </p:nvPr>
        </p:nvSpPr>
        <p:spPr>
          <a:xfrm>
            <a:off x="4648200" y="1828800"/>
            <a:ext cx="3810000" cy="42672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Char char="●"/>
              <a:defRPr sz="3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708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■"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05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●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■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3810000" cy="42672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Char char="●"/>
              <a:defRPr sz="3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708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■"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05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●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■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2" name="Shape 272"/>
          <p:cNvSpPr>
            <a:spLocks noGrp="1"/>
          </p:cNvSpPr>
          <p:nvPr>
            <p:ph type="clipArt" idx="2"/>
          </p:nvPr>
        </p:nvSpPr>
        <p:spPr>
          <a:xfrm>
            <a:off x="4648200" y="1828800"/>
            <a:ext cx="3810000" cy="42672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Char char="●"/>
              <a:defRPr sz="3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■"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●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■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None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3810000" cy="42672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708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●"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■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■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●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●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●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2004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●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2004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●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828800"/>
            <a:ext cx="3810000" cy="42672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708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●"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■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■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●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●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●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2004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●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2004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●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None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●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■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●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■"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●"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●"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●"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●"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●"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None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●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■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●"/>
              <a:defRPr sz="1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■"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●"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●"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●"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●"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●"/>
              <a:defRPr sz="16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Char char="●"/>
              <a:defRPr sz="3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708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■"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05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●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■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None/>
              <a:defRPr sz="1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  <a:defRPr sz="1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  <a:defRPr sz="1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3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None/>
              <a:defRPr sz="1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  <a:defRPr sz="1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  <a:defRPr sz="1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Char char="●"/>
              <a:defRPr sz="3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708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■"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05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●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■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Char char="●"/>
              <a:defRPr sz="3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708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■"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05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●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■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Char char="●"/>
              <a:defRPr sz="32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708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■"/>
              <a:defRPr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05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●"/>
              <a:defRPr sz="24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■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ctrTitle"/>
          </p:nvPr>
        </p:nvSpPr>
        <p:spPr>
          <a:xfrm>
            <a:off x="5043150" y="2543175"/>
            <a:ext cx="3891600" cy="2060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i="0" u="none" strike="noStrike" cap="none">
                <a:solidFill>
                  <a:srgbClr val="FF33CC"/>
                </a:solidFill>
                <a:latin typeface="Purple Purse"/>
                <a:ea typeface="Purple Purse"/>
                <a:cs typeface="Purple Purse"/>
                <a:sym typeface="Purple Purse"/>
              </a:rPr>
              <a:t>Body Image</a:t>
            </a:r>
            <a:endParaRPr sz="5400" i="0" u="none" strike="noStrike" cap="none">
              <a:solidFill>
                <a:srgbClr val="CC00FF"/>
              </a:solidFill>
              <a:latin typeface="Purple Purse"/>
              <a:ea typeface="Purple Purse"/>
              <a:cs typeface="Purple Purse"/>
              <a:sym typeface="Purple Purse"/>
            </a:endParaRPr>
          </a:p>
        </p:txBody>
      </p:sp>
      <p:pic>
        <p:nvPicPr>
          <p:cNvPr id="282" name="Shape 282" descr="77e2hSj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873500" cy="67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/>
          <p:nvPr/>
        </p:nvSpPr>
        <p:spPr>
          <a:xfrm>
            <a:off x="3733800" y="0"/>
            <a:ext cx="3733800" cy="2517648"/>
          </a:xfrm>
          <a:prstGeom prst="cloudCallout">
            <a:avLst>
              <a:gd name="adj1" fmla="val -74555"/>
              <a:gd name="adj2" fmla="val 15024"/>
            </a:avLst>
          </a:prstGeom>
          <a:solidFill>
            <a:srgbClr val="FF33CC"/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>
                <a:solidFill>
                  <a:srgbClr val="000000"/>
                </a:solidFill>
                <a:latin typeface="Purple Purse"/>
                <a:ea typeface="Purple Purse"/>
                <a:cs typeface="Purple Purse"/>
                <a:sym typeface="Purple Purse"/>
              </a:rPr>
              <a:t>Be HONEST, does this diaper make me look fat?</a:t>
            </a:r>
            <a:endParaRPr sz="1800" i="0" u="none" strike="noStrike" cap="none">
              <a:solidFill>
                <a:srgbClr val="000000"/>
              </a:solidFill>
              <a:latin typeface="Purple Purse"/>
              <a:ea typeface="Purple Purse"/>
              <a:cs typeface="Purple Purse"/>
              <a:sym typeface="Purple Purs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D2E1"/>
            </a:gs>
            <a:gs pos="100000">
              <a:srgbClr val="928AA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/>
        </p:nvSpPr>
        <p:spPr>
          <a:xfrm>
            <a:off x="101289" y="5098382"/>
            <a:ext cx="8691180" cy="113014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76200" cap="flat" cmpd="sng">
                  <a:solidFill>
                    <a:srgbClr val="FF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Luckiest Guy"/>
              </a:rPr>
              <a:t>Favorite Person</a:t>
            </a:r>
          </a:p>
        </p:txBody>
      </p:sp>
      <p:pic>
        <p:nvPicPr>
          <p:cNvPr id="354" name="Shape 3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4300" y="857963"/>
            <a:ext cx="3768175" cy="378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 descr="those who matter.jpg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 l="-18306" r="-18306"/>
          <a:stretch/>
        </p:blipFill>
        <p:spPr>
          <a:xfrm>
            <a:off x="-172225" y="989600"/>
            <a:ext cx="5826300" cy="31986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ctrTitle"/>
          </p:nvPr>
        </p:nvSpPr>
        <p:spPr>
          <a:xfrm>
            <a:off x="762000" y="381000"/>
            <a:ext cx="7772400" cy="1543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i="0" u="none" strike="noStrike" cap="none">
                <a:solidFill>
                  <a:srgbClr val="FF33CC"/>
                </a:solidFill>
                <a:latin typeface="Ribeye"/>
                <a:ea typeface="Ribeye"/>
                <a:cs typeface="Ribeye"/>
                <a:sym typeface="Ribeye"/>
              </a:rPr>
              <a:t>Summary</a:t>
            </a:r>
            <a:endParaRPr sz="6600" i="0" u="none" strike="noStrike" cap="none">
              <a:solidFill>
                <a:schemeClr val="lt2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362" name="Shape 362"/>
          <p:cNvSpPr txBox="1">
            <a:spLocks noGrp="1"/>
          </p:cNvSpPr>
          <p:nvPr>
            <p:ph type="subTitle" idx="1"/>
          </p:nvPr>
        </p:nvSpPr>
        <p:spPr>
          <a:xfrm>
            <a:off x="4346575" y="3338513"/>
            <a:ext cx="4421188" cy="1125537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chemeClr val="dk1">
                <a:alpha val="74901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14350" marR="0" lvl="0" indent="-5143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560"/>
              <a:buFont typeface="Bree Serif"/>
              <a:buAutoNum type="arabicPeriod"/>
            </a:pPr>
            <a:r>
              <a:rPr lang="en-US" sz="3200" i="1" u="none" strike="noStrike" cap="none">
                <a:solidFill>
                  <a:srgbClr val="FFFF00"/>
                </a:solidFill>
                <a:latin typeface="Bree Serif"/>
                <a:ea typeface="Bree Serif"/>
                <a:cs typeface="Bree Serif"/>
                <a:sym typeface="Bree Serif"/>
              </a:rPr>
              <a:t>Move your body every day.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marL="514350" marR="0" lvl="0" indent="-51435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2560"/>
              <a:buFont typeface="Bree Serif"/>
              <a:buAutoNum type="arabicPeriod"/>
            </a:pPr>
            <a:r>
              <a:rPr lang="en-US" sz="3200" i="1" u="none" strike="noStrike" cap="none">
                <a:solidFill>
                  <a:srgbClr val="FFFF00"/>
                </a:solidFill>
                <a:latin typeface="Bree Serif"/>
                <a:ea typeface="Bree Serif"/>
                <a:cs typeface="Bree Serif"/>
                <a:sym typeface="Bree Serif"/>
              </a:rPr>
              <a:t>Eat as healthy as you can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marL="514350" marR="0" lvl="0" indent="-51435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2560"/>
              <a:buFont typeface="Bree Serif"/>
              <a:buAutoNum type="arabicPeriod"/>
            </a:pPr>
            <a:r>
              <a:rPr lang="en-US" sz="3200" i="1" u="none" strike="noStrike" cap="none">
                <a:solidFill>
                  <a:srgbClr val="FFFF00"/>
                </a:solidFill>
                <a:latin typeface="Bree Serif"/>
                <a:ea typeface="Bree Serif"/>
                <a:cs typeface="Bree Serif"/>
                <a:sym typeface="Bree Serif"/>
              </a:rPr>
              <a:t>Celebrate the body that you have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marL="514350" marR="0" lvl="0" indent="-51435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endParaRPr sz="2400" b="1" i="1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endParaRPr sz="2400" b="1" i="1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63" name="Shape 3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350" y="1962150"/>
            <a:ext cx="4086225" cy="410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The End</a:t>
            </a:r>
            <a:endParaRPr sz="4400" i="0" u="none" strike="noStrike" cap="none">
              <a:solidFill>
                <a:schemeClr val="lt2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pic>
        <p:nvPicPr>
          <p:cNvPr id="370" name="Shape 3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1828800"/>
            <a:ext cx="6477000" cy="42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2550" y="84933"/>
            <a:ext cx="9138907" cy="13114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49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lfa Slab One"/>
              </a:rPr>
              <a:t>Society's Standard of Beauty</a:t>
            </a:r>
          </a:p>
        </p:txBody>
      </p:sp>
      <p:sp>
        <p:nvSpPr>
          <p:cNvPr id="290" name="Shape 290"/>
          <p:cNvSpPr/>
          <p:nvPr/>
        </p:nvSpPr>
        <p:spPr>
          <a:xfrm>
            <a:off x="609600" y="1263865"/>
            <a:ext cx="4285278" cy="4543182"/>
          </a:xfrm>
          <a:prstGeom prst="irregularSeal2">
            <a:avLst/>
          </a:prstGeom>
          <a:solidFill>
            <a:srgbClr val="FFE5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613" y="2463900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/>
          <p:nvPr/>
        </p:nvSpPr>
        <p:spPr>
          <a:xfrm>
            <a:off x="4401525" y="1263867"/>
            <a:ext cx="4522446" cy="5016384"/>
          </a:xfrm>
          <a:prstGeom prst="irregularSeal2">
            <a:avLst/>
          </a:prstGeom>
          <a:solidFill>
            <a:srgbClr val="99CC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Shape 2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8075" y="2439683"/>
            <a:ext cx="2428925" cy="24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/>
        </p:nvSpPr>
        <p:spPr>
          <a:xfrm>
            <a:off x="838200" y="685800"/>
            <a:ext cx="7787312" cy="11841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49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Purple Purse"/>
              </a:rPr>
              <a:t>Society's Standard of Beauty</a:t>
            </a:r>
          </a:p>
        </p:txBody>
      </p:sp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2133600"/>
            <a:ext cx="29972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400" y="2286000"/>
            <a:ext cx="31877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/>
        </p:nvSpPr>
        <p:spPr>
          <a:xfrm>
            <a:off x="838200" y="685800"/>
            <a:ext cx="7787312" cy="11841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49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Purple Purse"/>
              </a:rPr>
              <a:t>Society's Standard of Beauty</a:t>
            </a:r>
          </a:p>
        </p:txBody>
      </p:sp>
      <p:pic>
        <p:nvPicPr>
          <p:cNvPr id="308" name="Shape 308" descr="victoria-secret-models-1050x168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2095500"/>
            <a:ext cx="76200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/>
        </p:nvSpPr>
        <p:spPr>
          <a:xfrm>
            <a:off x="838200" y="537476"/>
            <a:ext cx="7620003" cy="10958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49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Purple Purse"/>
              </a:rPr>
              <a:t>Namuhs</a:t>
            </a:r>
          </a:p>
        </p:txBody>
      </p:sp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1049" y="1633350"/>
            <a:ext cx="5211250" cy="507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/>
        </p:nvSpPr>
        <p:spPr>
          <a:xfrm>
            <a:off x="1349375" y="639763"/>
            <a:ext cx="6448425" cy="558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Through my life, it took its toll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scale you see, took too much control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told me often how my day would go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I eat! this told me no!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I did have the urge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then to the bathroom, I would purge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there he stood looking so grim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he told me I want to be trim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then one day, I came to see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without him, I could be free	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 on this day, I’m giving him up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 longer is he allowed in my life to corrupt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challenge you all to look down within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like me, you too can win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 LONGER WILL I LET THIS DETERMINE MY WORTH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00" b="1" i="0" u="none" strike="noStrike" cap="none">
                <a:solidFill>
                  <a:schemeClr val="lt2"/>
                </a:solidFill>
                <a:latin typeface="Purple Purse"/>
                <a:ea typeface="Purple Purse"/>
                <a:cs typeface="Purple Purse"/>
                <a:sym typeface="Purple Purse"/>
              </a:rPr>
              <a:t>Scale Creed</a:t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pic>
        <p:nvPicPr>
          <p:cNvPr id="323" name="Shape 3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2362200"/>
            <a:ext cx="2438400" cy="24384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4901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Shape 3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7275" y="2251807"/>
            <a:ext cx="2903574" cy="373035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/>
          <p:nvPr/>
        </p:nvSpPr>
        <p:spPr>
          <a:xfrm>
            <a:off x="704751" y="575865"/>
            <a:ext cx="7734509" cy="11332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762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Luckiest Guy"/>
              </a:rPr>
              <a:t>Mirror Mirror</a:t>
            </a:r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4525" y="1910750"/>
            <a:ext cx="3176550" cy="423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D2E1"/>
            </a:gs>
            <a:gs pos="100000">
              <a:srgbClr val="928AA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/>
        </p:nvSpPr>
        <p:spPr>
          <a:xfrm>
            <a:off x="101289" y="5098382"/>
            <a:ext cx="8691180" cy="113014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76200" cap="flat" cmpd="sng">
                  <a:solidFill>
                    <a:srgbClr val="FF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Luckiest Guy"/>
              </a:rPr>
              <a:t>Favorite Person</a:t>
            </a:r>
          </a:p>
        </p:txBody>
      </p:sp>
      <p:pic>
        <p:nvPicPr>
          <p:cNvPr id="338" name="Shape 3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2738" y="788163"/>
            <a:ext cx="3768175" cy="3789362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 txBox="1"/>
          <p:nvPr/>
        </p:nvSpPr>
        <p:spPr>
          <a:xfrm>
            <a:off x="401350" y="1497250"/>
            <a:ext cx="3996000" cy="2754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Who is your favorite person and why?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/>
        </p:nvSpPr>
        <p:spPr>
          <a:xfrm>
            <a:off x="101289" y="5098382"/>
            <a:ext cx="8691180" cy="113014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76200" cap="flat" cmpd="sng">
                  <a:solidFill>
                    <a:srgbClr val="FF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Luckiest Guy"/>
              </a:rPr>
              <a:t>Favorite Person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837625" y="1305300"/>
            <a:ext cx="4100700" cy="3455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things you value in your favorite person are most likely the things that they also value in you</a:t>
            </a:r>
            <a:endParaRPr/>
          </a:p>
        </p:txBody>
      </p:sp>
      <p:pic>
        <p:nvPicPr>
          <p:cNvPr id="347" name="Shape 3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4300" y="857963"/>
            <a:ext cx="3768175" cy="3789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5_Frame">
  <a:themeElements>
    <a:clrScheme name="Frame 1">
      <a:dk1>
        <a:srgbClr val="000000"/>
      </a:dk1>
      <a:lt1>
        <a:srgbClr val="FFFFFF"/>
      </a:lt1>
      <a:dk2>
        <a:srgbClr val="4E1192"/>
      </a:dk2>
      <a:lt2>
        <a:srgbClr val="FFD467"/>
      </a:lt2>
      <a:accent1>
        <a:srgbClr val="C88F00"/>
      </a:accent1>
      <a:accent2>
        <a:srgbClr val="FAB300"/>
      </a:accent2>
      <a:accent3>
        <a:srgbClr val="B2AAC7"/>
      </a:accent3>
      <a:accent4>
        <a:srgbClr val="DADADA"/>
      </a:accent4>
      <a:accent5>
        <a:srgbClr val="E0C6AA"/>
      </a:accent5>
      <a:accent6>
        <a:srgbClr val="E3A200"/>
      </a:accent6>
      <a:hlink>
        <a:srgbClr val="D4B158"/>
      </a:hlink>
      <a:folHlink>
        <a:srgbClr val="FFE0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rame">
  <a:themeElements>
    <a:clrScheme name="Frame 1">
      <a:dk1>
        <a:srgbClr val="000000"/>
      </a:dk1>
      <a:lt1>
        <a:srgbClr val="FFFFFF"/>
      </a:lt1>
      <a:dk2>
        <a:srgbClr val="4E1192"/>
      </a:dk2>
      <a:lt2>
        <a:srgbClr val="FFD467"/>
      </a:lt2>
      <a:accent1>
        <a:srgbClr val="C88F00"/>
      </a:accent1>
      <a:accent2>
        <a:srgbClr val="FAB300"/>
      </a:accent2>
      <a:accent3>
        <a:srgbClr val="B2AAC7"/>
      </a:accent3>
      <a:accent4>
        <a:srgbClr val="DADADA"/>
      </a:accent4>
      <a:accent5>
        <a:srgbClr val="E0C6AA"/>
      </a:accent5>
      <a:accent6>
        <a:srgbClr val="E3A200"/>
      </a:accent6>
      <a:hlink>
        <a:srgbClr val="D4B158"/>
      </a:hlink>
      <a:folHlink>
        <a:srgbClr val="FFE0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rame">
  <a:themeElements>
    <a:clrScheme name="Frame 1">
      <a:dk1>
        <a:srgbClr val="000000"/>
      </a:dk1>
      <a:lt1>
        <a:srgbClr val="FFFFFF"/>
      </a:lt1>
      <a:dk2>
        <a:srgbClr val="4E1192"/>
      </a:dk2>
      <a:lt2>
        <a:srgbClr val="FFD467"/>
      </a:lt2>
      <a:accent1>
        <a:srgbClr val="C88F00"/>
      </a:accent1>
      <a:accent2>
        <a:srgbClr val="FAB300"/>
      </a:accent2>
      <a:accent3>
        <a:srgbClr val="B2AAC7"/>
      </a:accent3>
      <a:accent4>
        <a:srgbClr val="DADADA"/>
      </a:accent4>
      <a:accent5>
        <a:srgbClr val="E0C6AA"/>
      </a:accent5>
      <a:accent6>
        <a:srgbClr val="E3A200"/>
      </a:accent6>
      <a:hlink>
        <a:srgbClr val="D4B158"/>
      </a:hlink>
      <a:folHlink>
        <a:srgbClr val="FFE0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175</Words>
  <Application>Microsoft Office PowerPoint</Application>
  <PresentationFormat>On-screen Show (4:3)</PresentationFormat>
  <Paragraphs>49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Luckiest Guy</vt:lpstr>
      <vt:lpstr>Purple Purse</vt:lpstr>
      <vt:lpstr>Comic Sans MS</vt:lpstr>
      <vt:lpstr>Times New Roman</vt:lpstr>
      <vt:lpstr>Alfa Slab One</vt:lpstr>
      <vt:lpstr>Jim Nightshade</vt:lpstr>
      <vt:lpstr>Bree Serif</vt:lpstr>
      <vt:lpstr>Noto Sans Symbols</vt:lpstr>
      <vt:lpstr>Ribeye</vt:lpstr>
      <vt:lpstr>5_Frame</vt:lpstr>
      <vt:lpstr>Frame</vt:lpstr>
      <vt:lpstr>1_Frame</vt:lpstr>
      <vt:lpstr>Body Image</vt:lpstr>
      <vt:lpstr>PowerPoint Presentation</vt:lpstr>
      <vt:lpstr>PowerPoint Presentation</vt:lpstr>
      <vt:lpstr>PowerPoint Presentation</vt:lpstr>
      <vt:lpstr>PowerPoint Presentation</vt:lpstr>
      <vt:lpstr>Scale Creed</vt:lpstr>
      <vt:lpstr>PowerPoint Presentation</vt:lpstr>
      <vt:lpstr>PowerPoint Presentation</vt:lpstr>
      <vt:lpstr>PowerPoint Presentation</vt:lpstr>
      <vt:lpstr>PowerPoint Presentation</vt:lpstr>
      <vt:lpstr>Summary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Image</dc:title>
  <cp:lastModifiedBy>Kristy T. Liercke</cp:lastModifiedBy>
  <cp:revision>1</cp:revision>
  <dcterms:modified xsi:type="dcterms:W3CDTF">2018-06-15T13:17:09Z</dcterms:modified>
</cp:coreProperties>
</file>