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Ultra" panose="020B0604020202020204" charset="0"/>
      <p:regular r:id="rId22"/>
    </p:embeddedFont>
    <p:embeddedFont>
      <p:font typeface="Source Code Pro" panose="020B0604020202020204" charset="0"/>
      <p:regular r:id="rId23"/>
      <p:bold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3"/>
  </p:normalViewPr>
  <p:slideViewPr>
    <p:cSldViewPr snapToGrid="0" snapToObjects="1">
      <p:cViewPr>
        <p:scale>
          <a:sx n="92" d="100"/>
          <a:sy n="92" d="100"/>
        </p:scale>
        <p:origin x="-102" y="-7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3745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43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135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53" name="Shape 5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mft.org/iMIS15/AAMFT/Content/Consumer_Updates/Schizophrenia.aspx" TargetMode="External"/><Relationship Id="rId3" Type="http://schemas.openxmlformats.org/officeDocument/2006/relationships/hyperlink" Target="http://www.teenhealth.org/en/teens/anxiety.html?WT.ac=ctg#catmental-health" TargetMode="External"/><Relationship Id="rId7" Type="http://schemas.openxmlformats.org/officeDocument/2006/relationships/hyperlink" Target="http://www.teenhealth.org/en/teens/ptsd.html?WT.ac=ctg#catmental-healt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enhealth.org/en/teens/eat-disorder.html?WT.ac=ctg#catmental-health" TargetMode="External"/><Relationship Id="rId5" Type="http://schemas.openxmlformats.org/officeDocument/2006/relationships/hyperlink" Target="http://www.teenhealth.org/en/teens/depression.html?WT.ac=ctg#catmental-health" TargetMode="External"/><Relationship Id="rId10" Type="http://schemas.openxmlformats.org/officeDocument/2006/relationships/hyperlink" Target="http://www.teenhealth.org/en/teens/ocd.html?WT.ac=ctg#catmental-health" TargetMode="External"/><Relationship Id="rId4" Type="http://schemas.openxmlformats.org/officeDocument/2006/relationships/hyperlink" Target="http://www.teenhealth.org/en/teens/bipolar.html?WT.ac=ctg#catmental-health" TargetMode="External"/><Relationship Id="rId9" Type="http://schemas.openxmlformats.org/officeDocument/2006/relationships/hyperlink" Target="http://www.aamft.org/iMIS15/AAMFT/Content/Consumer_Updates/Borderline_Personality_Disorder.asp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430800" y="1072925"/>
            <a:ext cx="8282400" cy="210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ltra"/>
                <a:ea typeface="Ultra"/>
                <a:cs typeface="Ultra"/>
                <a:sym typeface="Ultra"/>
              </a:rPr>
              <a:t>The Face of Mental Health</a:t>
            </a:r>
            <a:endParaRPr>
              <a:solidFill>
                <a:srgbClr val="000000"/>
              </a:solidFill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8073" y="2943812"/>
            <a:ext cx="3125345" cy="210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0000" y="2806550"/>
            <a:ext cx="2246249" cy="22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912192"/>
            <a:ext cx="2935674" cy="2034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1600" y="111200"/>
            <a:ext cx="38100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650" y="110175"/>
            <a:ext cx="470382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rebuchet MS"/>
                <a:ea typeface="Trebuchet MS"/>
                <a:cs typeface="Trebuchet MS"/>
                <a:sym typeface="Trebuchet MS"/>
              </a:rPr>
              <a:t>Mental Health Project</a:t>
            </a:r>
            <a:endParaRPr sz="3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•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 Anxiety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Bi-Polar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Depression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Eating Disorders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Post Traumatic Stress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Schizophrenia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 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9"/>
              </a:rPr>
              <a:t>Borderline Personality Disorder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•</a:t>
            </a:r>
            <a:r>
              <a:rPr lang="en" sz="30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10"/>
              </a:rPr>
              <a:t>OCD</a:t>
            </a:r>
            <a:endParaRPr sz="3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C1E0B56-2FC8-374E-8914-1EC99E718F5D}"/>
              </a:ext>
            </a:extLst>
          </p:cNvPr>
          <p:cNvSpPr txBox="1"/>
          <p:nvPr/>
        </p:nvSpPr>
        <p:spPr>
          <a:xfrm>
            <a:off x="3557392" y="4096011"/>
            <a:ext cx="3043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 err="1">
                <a:solidFill>
                  <a:schemeClr val="bg1"/>
                </a:solidFill>
              </a:rPr>
              <a:t>teenhealth.org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7944" t="1989"/>
          <a:stretch/>
        </p:blipFill>
        <p:spPr>
          <a:xfrm>
            <a:off x="1393025" y="1528575"/>
            <a:ext cx="6072177" cy="208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9725" y="592675"/>
            <a:ext cx="3886200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5975" y="232775"/>
            <a:ext cx="3686175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6000" y="186250"/>
            <a:ext cx="3838575" cy="45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275" y="242875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8200" y="503850"/>
            <a:ext cx="4498450" cy="33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5" y="5675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l="24138" t="20587" r="28917" b="6483"/>
          <a:stretch/>
        </p:blipFill>
        <p:spPr>
          <a:xfrm>
            <a:off x="6448725" y="56750"/>
            <a:ext cx="2596375" cy="30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5524" y="2378050"/>
            <a:ext cx="3272127" cy="245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2845600" y="1547825"/>
            <a:ext cx="5867700" cy="18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60%</a:t>
            </a:r>
            <a:r>
              <a:rPr lang="en" sz="3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of people with mental illness won’t seek the help that they need due to the stigma of being labeled mentally ill. </a:t>
            </a:r>
            <a:endParaRPr sz="3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1" name="Shape 71"/>
          <p:cNvPicPr preferRelativeResize="0"/>
          <p:nvPr/>
        </p:nvPicPr>
        <p:blipFill rotWithShape="1">
          <a:blip r:embed="rId3">
            <a:alphaModFix/>
          </a:blip>
          <a:srcRect l="21185" b="3241"/>
          <a:stretch/>
        </p:blipFill>
        <p:spPr>
          <a:xfrm>
            <a:off x="583450" y="914375"/>
            <a:ext cx="2174749" cy="377685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452825" y="171450"/>
            <a:ext cx="55602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What do you think influences perceptions about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5" y="997738"/>
            <a:ext cx="3148024" cy="314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2845600" y="766775"/>
            <a:ext cx="6167400" cy="2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What are some of the negative things you have heard about people with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00" y="1351363"/>
            <a:ext cx="2440775" cy="244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3881425" y="464350"/>
            <a:ext cx="52149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ltra"/>
                <a:ea typeface="Ultra"/>
                <a:cs typeface="Ultra"/>
                <a:sym typeface="Ultra"/>
              </a:rPr>
              <a:t> </a:t>
            </a:r>
            <a:endParaRPr sz="18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Ultra"/>
                <a:ea typeface="Ultra"/>
                <a:cs typeface="Ultra"/>
                <a:sym typeface="Ultra"/>
              </a:rPr>
              <a:t>Stigma refers to a cluster of negative attitudes and beliefs that motivate the general public to fear, reject, avoid and discriminate against people with mental illnesses</a:t>
            </a:r>
            <a:endParaRPr sz="18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50" y="1276875"/>
            <a:ext cx="3576624" cy="2589741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3881425" y="464350"/>
            <a:ext cx="52149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Why do you think people with mental illness are stigmatized?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04825"/>
            <a:ext cx="3576622" cy="3947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452825" y="171450"/>
            <a:ext cx="5560200" cy="3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Stigma is not just a matter of using the wrong word or action. Stigma is about DISRESPECT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25" y="1004713"/>
            <a:ext cx="238125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/>
        </p:nvSpPr>
        <p:spPr>
          <a:xfrm>
            <a:off x="4476750" y="1000125"/>
            <a:ext cx="45363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 	 	 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</a:t>
            </a:r>
            <a:endParaRPr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 	 	 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 	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How do you think stigma affects the lives of people with mental illness? 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		 	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Ultra"/>
                <a:ea typeface="Ultra"/>
                <a:cs typeface="Ultra"/>
                <a:sym typeface="Ultra"/>
              </a:rPr>
              <a:t>		</a:t>
            </a: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Ultra"/>
              <a:ea typeface="Ultra"/>
              <a:cs typeface="Ultra"/>
              <a:sym typeface="Ultra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		 	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</a:t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402425"/>
            <a:ext cx="4171948" cy="3955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050" y="152400"/>
            <a:ext cx="388956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On-screen Show (16:9)</PresentationFormat>
  <Paragraphs>194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Oswald</vt:lpstr>
      <vt:lpstr>Ultra</vt:lpstr>
      <vt:lpstr>Source Code Pro</vt:lpstr>
      <vt:lpstr>Trebuchet MS</vt:lpstr>
      <vt:lpstr>Modern Writer</vt:lpstr>
      <vt:lpstr>The Face of Mental Health </vt:lpstr>
      <vt:lpstr>60% of people with mental illness won’t seek the help that they need due to the stigma of being labeled mentally ill.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Project</vt:lpstr>
      <vt:lpstr>• Anxiety •  Bi-Polar Disorder • Depression • Eating Disorders • Post Traumatic Stress Disorder • Schizophrenia • Borderline Personality Disorder •OCD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Face of Mental Health</dc:title>
  <dc:creator>kliercke</dc:creator>
  <cp:lastModifiedBy>kliercke</cp:lastModifiedBy>
  <cp:revision>2</cp:revision>
  <dcterms:modified xsi:type="dcterms:W3CDTF">2018-06-13T16:58:29Z</dcterms:modified>
</cp:coreProperties>
</file>