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Luckiest Guy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uckiestGu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51130e80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51130e80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say no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51130e80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51130e8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1130e80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51130e80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51130e80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51130e80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51130e80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51130e80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51130e80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51130e80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51130e80d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51130e80d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51130e80d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51130e80d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Building Healthy Relationships</a:t>
            </a:r>
            <a:endParaRPr sz="48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1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“Things are never quite as scary when you’ve got a best friend”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-Bill Watterson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43075" y="792975"/>
            <a:ext cx="8615100" cy="20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20">
                <a:latin typeface="Luckiest Guy"/>
                <a:ea typeface="Luckiest Guy"/>
                <a:cs typeface="Luckiest Guy"/>
                <a:sym typeface="Luckiest Guy"/>
              </a:rPr>
              <a:t>What Makes A Strong Relationship? </a:t>
            </a:r>
            <a:endParaRPr sz="54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788175" y="212550"/>
            <a:ext cx="4203900" cy="73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Family</a:t>
            </a:r>
            <a:r>
              <a:rPr lang="en" sz="3000"/>
              <a:t> Relationships</a:t>
            </a:r>
            <a:endParaRPr sz="3000"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5025225" y="10456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People with strong family </a:t>
            </a:r>
            <a:r>
              <a:rPr lang="en" sz="1900"/>
              <a:t>relationships</a:t>
            </a:r>
            <a:r>
              <a:rPr lang="en" sz="1900"/>
              <a:t> feel connected to others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Qualities of strong </a:t>
            </a:r>
            <a:r>
              <a:rPr lang="en" sz="1900"/>
              <a:t>relationships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Support each other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Show appreciation for each other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Spend quality time together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Use good communication skills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Show </a:t>
            </a:r>
            <a:r>
              <a:rPr lang="en" sz="1500"/>
              <a:t>responsibility</a:t>
            </a:r>
            <a:r>
              <a:rPr lang="en" sz="1500"/>
              <a:t>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Show respect</a:t>
            </a:r>
            <a:endParaRPr sz="150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75" y="1224050"/>
            <a:ext cx="3938976" cy="22156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80975" y="34397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75025" y="117850"/>
            <a:ext cx="4607700" cy="8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Relationships</a:t>
            </a:r>
            <a:endParaRPr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503250" y="925750"/>
            <a:ext cx="3837000" cy="38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Peer friendships are </a:t>
            </a:r>
            <a:r>
              <a:rPr lang="en"/>
              <a:t>relationships</a:t>
            </a:r>
            <a:r>
              <a:rPr lang="en"/>
              <a:t> with people </a:t>
            </a:r>
            <a:r>
              <a:rPr lang="en"/>
              <a:t>around your age that you enjoy spending time with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new friends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 yourself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Seek out teens who share your interests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Spend time together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Respect each other's differences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Friendships grow stronger with time as peers build trust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600" y="1414450"/>
            <a:ext cx="4009024" cy="19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896600" y="33218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Dating Relationships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45025" y="12755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During teen years people may develop feelings of attraction to </a:t>
            </a:r>
            <a:r>
              <a:rPr lang="en" sz="2100"/>
              <a:t>their</a:t>
            </a:r>
            <a:r>
              <a:rPr lang="en" sz="2100"/>
              <a:t> friends or </a:t>
            </a:r>
            <a:r>
              <a:rPr lang="en" sz="2100"/>
              <a:t>acquaintances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These feelings cause some teens to </a:t>
            </a:r>
            <a:r>
              <a:rPr lang="en" sz="2100"/>
              <a:t>begin</a:t>
            </a:r>
            <a:r>
              <a:rPr lang="en" sz="2100"/>
              <a:t> thinking about dating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Dating is a way to get to know people better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Group Dating-Spending time with groups of peers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Less pressure, easy to keep conversation going, less expensive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Individual Dating-Going out with just one person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 big step taken only for the right reasons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Parents will have input no when they feel you are ready for individual dating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Healthy </a:t>
            </a:r>
            <a:r>
              <a:rPr lang="en" sz="1700"/>
              <a:t>relationships</a:t>
            </a:r>
            <a:r>
              <a:rPr lang="en" sz="1700"/>
              <a:t> are built on caring, honest and respect </a:t>
            </a:r>
            <a:endParaRPr sz="17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475" y="2411050"/>
            <a:ext cx="1560900" cy="15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7404475" y="38969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Dating </a:t>
            </a:r>
            <a:r>
              <a:rPr lang="en"/>
              <a:t>Relationships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87900" y="1307300"/>
            <a:ext cx="8368200" cy="3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Healthy relationships are built on mutual respect, caring, honesty and commitment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healthy boundaries-limits that protect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the consequences of your actions, places you go and people you spend time with can affect your safety, health and plans for the future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Dating Violence-When another person in a dating </a:t>
            </a:r>
            <a:r>
              <a:rPr lang="en"/>
              <a:t>relationship</a:t>
            </a:r>
            <a:r>
              <a:rPr lang="en"/>
              <a:t> tries to control </a:t>
            </a:r>
            <a:r>
              <a:rPr lang="en"/>
              <a:t>their</a:t>
            </a:r>
            <a:r>
              <a:rPr lang="en"/>
              <a:t> partner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physical, emotional or psychological abuse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Ending relationships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Breakups can be difficult and may result in stress and depression. It is normal to feel lonely and hurt after a relationship ends but </a:t>
            </a:r>
            <a:r>
              <a:rPr lang="en"/>
              <a:t>eventually</a:t>
            </a:r>
            <a:r>
              <a:rPr lang="en"/>
              <a:t> these </a:t>
            </a:r>
            <a:r>
              <a:rPr lang="en"/>
              <a:t>feelings</a:t>
            </a:r>
            <a:r>
              <a:rPr lang="en"/>
              <a:t> fade with time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6509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/>
              <a:t>Relationship Reminders</a:t>
            </a:r>
            <a:endParaRPr sz="1733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4294967295" type="body"/>
          </p:nvPr>
        </p:nvSpPr>
        <p:spPr>
          <a:xfrm>
            <a:off x="180200" y="1017725"/>
            <a:ext cx="42990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Family Relationships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Guide for future interactions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Can become strained in adolescence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Peer Relationships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Build trust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Be authentic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Peer pressure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Know when to “go”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Romantic Relationships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Find someone you are comfortable with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Be yourself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Don’t forget your friends/family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Know the signs of abusive relationships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Communicate with adults in your life who have healthy relationships</a:t>
            </a:r>
            <a:endParaRPr sz="1300"/>
          </a:p>
        </p:txBody>
      </p:sp>
      <p:sp>
        <p:nvSpPr>
          <p:cNvPr id="107" name="Google Shape;107;p19"/>
          <p:cNvSpPr txBox="1"/>
          <p:nvPr/>
        </p:nvSpPr>
        <p:spPr>
          <a:xfrm>
            <a:off x="7568275" y="3911200"/>
            <a:ext cx="139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75" y="1283450"/>
            <a:ext cx="4379575" cy="262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Relationship </a:t>
            </a:r>
            <a:r>
              <a:rPr lang="en"/>
              <a:t>Walkabout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87900" y="1489825"/>
            <a:ext cx="8591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Students will be divided into groups and travel throughout the room to write characteristics or examples of the following: 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Healthy Family Relationships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Unhealthy Family Relationships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Healthy Peer Relationships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Unhealthy Peer Relationships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Healthy Dating Relationships 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Unhealthy Dating Relationships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4294967295" type="body"/>
          </p:nvPr>
        </p:nvSpPr>
        <p:spPr>
          <a:xfrm rot="746034">
            <a:off x="4649759" y="1070495"/>
            <a:ext cx="3968173" cy="2898759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How do family </a:t>
            </a:r>
            <a:r>
              <a:rPr lang="en" sz="3300"/>
              <a:t>relationships</a:t>
            </a:r>
            <a:r>
              <a:rPr lang="en" sz="3300"/>
              <a:t> build the foundation for peer and dating relationships? </a:t>
            </a:r>
            <a:endParaRPr sz="3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500"/>
          </a:p>
        </p:txBody>
      </p:sp>
      <p:sp>
        <p:nvSpPr>
          <p:cNvPr id="120" name="Google Shape;120;p21"/>
          <p:cNvSpPr txBox="1"/>
          <p:nvPr/>
        </p:nvSpPr>
        <p:spPr>
          <a:xfrm>
            <a:off x="569525" y="43624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21"/>
          <p:cNvSpPr/>
          <p:nvPr/>
        </p:nvSpPr>
        <p:spPr>
          <a:xfrm rot="-826135">
            <a:off x="518564" y="437827"/>
            <a:ext cx="2807065" cy="1071123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050" y="1315676"/>
            <a:ext cx="3148025" cy="31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