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Cabin"/>
      <p:regular r:id="rId17"/>
      <p:bold r:id="rId18"/>
      <p:italic r:id="rId19"/>
      <p:boldItalic r:id="rId20"/>
    </p:embeddedFont>
    <p:embeddedFont>
      <p:font typeface="Cabin Condensed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>
                <a:solidFill>
                  <a:schemeClr val="dk1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Benes, S., &amp; Alperin, H. (2016). The essentials of teaching health education: Curriculum, instruction, and assessment.</a:t>
            </a:r>
            <a:endParaRPr sz="1400" b="1">
              <a:solidFill>
                <a:schemeClr val="dk1"/>
              </a:solidFill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Inverse">
  <p:cSld name="BLANK_1">
    <p:bg>
      <p:bgPr>
        <a:solidFill>
          <a:srgbClr val="000000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2266950" y="266700"/>
            <a:ext cx="4610100" cy="4610100"/>
          </a:xfrm>
          <a:prstGeom prst="ellipse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3143250" y="3373450"/>
            <a:ext cx="2857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0000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Char char="⊙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9pPr>
          </a:lstStyle>
          <a:p>
            <a:endParaRPr/>
          </a:p>
        </p:txBody>
      </p:sp>
      <p:sp>
        <p:nvSpPr>
          <p:cNvPr id="17" name="Shape 17"/>
          <p:cNvSpPr txBox="1"/>
          <p:nvPr/>
        </p:nvSpPr>
        <p:spPr>
          <a:xfrm>
            <a:off x="1238250" y="705175"/>
            <a:ext cx="11787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0" b="1">
                <a:solidFill>
                  <a:srgbClr val="FFFF00"/>
                </a:solidFill>
                <a:latin typeface="Cabin Condensed"/>
                <a:ea typeface="Cabin Condensed"/>
                <a:cs typeface="Cabin Condensed"/>
                <a:sym typeface="Cabin Condensed"/>
              </a:rPr>
              <a:t>“</a:t>
            </a:r>
            <a:endParaRPr sz="15000" b="1">
              <a:solidFill>
                <a:srgbClr val="FFFF00"/>
              </a:solidFill>
              <a:latin typeface="Cabin Condensed"/>
              <a:ea typeface="Cabin Condensed"/>
              <a:cs typeface="Cabin Condensed"/>
              <a:sym typeface="Cabin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⊙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082175" y="1091725"/>
            <a:ext cx="2623200" cy="38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⊙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5863323" y="1091725"/>
            <a:ext cx="2623200" cy="38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⊙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907250" y="1129125"/>
            <a:ext cx="1842900" cy="379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44762" y="1129125"/>
            <a:ext cx="1842900" cy="379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6782273" y="1129125"/>
            <a:ext cx="1842900" cy="379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⊙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rgbClr val="000000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None/>
              <a:defRPr sz="1800">
                <a:solidFill>
                  <a:srgbClr val="FFFF00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Refusal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 SAY NO”</a:t>
            </a:r>
            <a:endParaRPr/>
          </a:p>
          <a:p>
            <a:pPr marL="9144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en"/>
              <a:t>SKILL STEPS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STATE A REASON</a:t>
            </a:r>
            <a:endParaRPr sz="4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highlight>
                <a:srgbClr val="FFFF00"/>
              </a:highlight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075025" y="2736000"/>
            <a:ext cx="6057900" cy="17145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“I have soccer practice after school. I want to feel alert.”  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5833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ASSERTIVE VOICE”</a:t>
            </a:r>
            <a:endParaRPr sz="4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highlight>
                <a:srgbClr val="FFFF00"/>
              </a:highlight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1543050" y="2489800"/>
            <a:ext cx="6057900" cy="17145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“I have soccer practice after school. I want to feel alert.”  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2309175" y="1254975"/>
            <a:ext cx="6625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YOU ARE IN CONTROL”</a:t>
            </a:r>
            <a:endParaRPr sz="4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1283725" y="2523375"/>
            <a:ext cx="7350300" cy="1600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Confident posture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Looks the person in the eyes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2309175" y="1254975"/>
            <a:ext cx="6625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>
                <a:highlight>
                  <a:srgbClr val="D9D9D9"/>
                </a:highlight>
              </a:rPr>
              <a:t>N</a:t>
            </a:r>
            <a:r>
              <a:rPr lang="en" sz="4800"/>
              <a:t>O”</a:t>
            </a:r>
            <a:endParaRPr sz="4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 txBox="1"/>
          <p:nvPr/>
        </p:nvSpPr>
        <p:spPr>
          <a:xfrm>
            <a:off x="1473475" y="307890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highlight>
                <a:srgbClr val="FFFF00"/>
              </a:highlight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1093975" y="2620100"/>
            <a:ext cx="7350300" cy="1600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914400" lvl="0" indent="-533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" sz="4800">
                <a:solidFill>
                  <a:schemeClr val="dk1"/>
                </a:solidFill>
                <a:highlight>
                  <a:srgbClr val="FFFF00"/>
                </a:highlight>
              </a:rPr>
              <a:t>Is clear &amp; direct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2301275" y="1179250"/>
            <a:ext cx="6625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>
                <a:highlight>
                  <a:srgbClr val="CCCCCC"/>
                </a:highlight>
              </a:rPr>
              <a:t>O</a:t>
            </a:r>
            <a:r>
              <a:rPr lang="en" sz="4800"/>
              <a:t>PTIONS”</a:t>
            </a:r>
            <a:endParaRPr sz="4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Shape 122"/>
          <p:cNvSpPr txBox="1"/>
          <p:nvPr/>
        </p:nvSpPr>
        <p:spPr>
          <a:xfrm>
            <a:off x="5704325" y="323950"/>
            <a:ext cx="3183000" cy="23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highlight>
                <a:srgbClr val="FFFF00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highlight>
                <a:srgbClr val="FFFF00"/>
              </a:highlight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547950" y="323950"/>
            <a:ext cx="3525600" cy="21879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00"/>
                </a:highlight>
              </a:rPr>
              <a:t>“I need to head home to get ready for soccer practice.” </a:t>
            </a: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5363300" y="2699250"/>
            <a:ext cx="3710400" cy="21879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“I am heading to soccer practice. If you want to come to my practice you are welcome to. We could do dinner after.”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184625" y="2180425"/>
            <a:ext cx="5082000" cy="2875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  <a:highlight>
                  <a:srgbClr val="FFFF00"/>
                </a:highlight>
              </a:rPr>
              <a:t>What else can you do ?</a:t>
            </a:r>
            <a:endParaRPr sz="2400" b="1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 sz="2400" b="1">
                <a:solidFill>
                  <a:schemeClr val="dk1"/>
                </a:solidFill>
                <a:highlight>
                  <a:srgbClr val="FFFF00"/>
                </a:highlight>
              </a:rPr>
              <a:t>Leave the situation</a:t>
            </a:r>
            <a:endParaRPr sz="2400" b="1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 sz="2400" b="1">
                <a:solidFill>
                  <a:schemeClr val="dk1"/>
                </a:solidFill>
                <a:highlight>
                  <a:srgbClr val="FFFF00"/>
                </a:highlight>
              </a:rPr>
              <a:t>Get help</a:t>
            </a:r>
            <a:endParaRPr sz="2400" b="1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 sz="2400" b="1">
                <a:solidFill>
                  <a:schemeClr val="dk1"/>
                </a:solidFill>
                <a:highlight>
                  <a:srgbClr val="FFFF00"/>
                </a:highlight>
              </a:rPr>
              <a:t>Offer a healthy alternative</a:t>
            </a:r>
            <a:endParaRPr sz="2400" b="1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463" y="37700"/>
            <a:ext cx="5611077" cy="5105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“I”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733750" y="26968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“S”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A REASON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2733750" y="26510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“A”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ASSERTIVE VOICE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2733750" y="2528925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“Y”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IN CONTROL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ctrTitle"/>
          </p:nvPr>
        </p:nvSpPr>
        <p:spPr>
          <a:xfrm>
            <a:off x="2733750" y="275790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</a:t>
            </a:r>
            <a:r>
              <a:rPr lang="en" sz="8000">
                <a:highlight>
                  <a:srgbClr val="CCCCCC"/>
                </a:highlight>
                <a:latin typeface="Cabin"/>
                <a:ea typeface="Cabin"/>
                <a:cs typeface="Cabin"/>
                <a:sym typeface="Cabin"/>
              </a:rPr>
              <a:t>N</a:t>
            </a:r>
            <a:r>
              <a:rPr lang="en" sz="8000">
                <a:latin typeface="Cabin"/>
                <a:ea typeface="Cabin"/>
                <a:cs typeface="Cabin"/>
                <a:sym typeface="Cabin"/>
              </a:rPr>
              <a:t>O”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CLEAR &amp; DIRECT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latin typeface="Cabin"/>
                <a:ea typeface="Cabin"/>
                <a:cs typeface="Cabin"/>
                <a:sym typeface="Cabin"/>
              </a:rPr>
              <a:t>“</a:t>
            </a:r>
            <a:r>
              <a:rPr lang="en" sz="8000">
                <a:highlight>
                  <a:srgbClr val="CCCCCC"/>
                </a:highlight>
                <a:latin typeface="Cabin"/>
                <a:ea typeface="Cabin"/>
                <a:cs typeface="Cabin"/>
                <a:sym typeface="Cabin"/>
              </a:rPr>
              <a:t>O</a:t>
            </a:r>
            <a:r>
              <a:rPr lang="en" sz="8000">
                <a:latin typeface="Cabin"/>
                <a:ea typeface="Cabin"/>
                <a:cs typeface="Cabin"/>
                <a:sym typeface="Cabin"/>
              </a:rPr>
              <a:t>”</a:t>
            </a:r>
            <a:endParaRPr sz="8000"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800"/>
              <a:t>I STATEMENT”</a:t>
            </a:r>
            <a:endParaRPr sz="48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 txBox="1"/>
          <p:nvPr/>
        </p:nvSpPr>
        <p:spPr>
          <a:xfrm>
            <a:off x="1618575" y="2560950"/>
            <a:ext cx="6970800" cy="20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highlight>
                <a:srgbClr val="FFFF00"/>
              </a:highlight>
            </a:endParaRPr>
          </a:p>
        </p:txBody>
      </p:sp>
      <p:sp>
        <p:nvSpPr>
          <p:cNvPr id="89" name="Shape 89"/>
          <p:cNvSpPr/>
          <p:nvPr/>
        </p:nvSpPr>
        <p:spPr>
          <a:xfrm>
            <a:off x="2100225" y="2560950"/>
            <a:ext cx="6057900" cy="17145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</a:rPr>
              <a:t>“I don’t like how lean makes me feel.”</a:t>
            </a:r>
            <a:endParaRPr sz="3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189</Words>
  <Application>Microsoft Office PowerPoint</Application>
  <PresentationFormat>On-screen Show (16:9)</PresentationFormat>
  <Paragraphs>38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Cabin</vt:lpstr>
      <vt:lpstr>Cabin Condensed</vt:lpstr>
      <vt:lpstr>Snug</vt:lpstr>
      <vt:lpstr>Refusal “I SAY NO” SKILL STEPS</vt:lpstr>
      <vt:lpstr>PowerPoint Presentation</vt:lpstr>
      <vt:lpstr>“I” STATEMENT</vt:lpstr>
      <vt:lpstr>“S” STATE A REASON</vt:lpstr>
      <vt:lpstr>“A” ASSERTIVE VOICE</vt:lpstr>
      <vt:lpstr>“Y” YOU ARE IN CONTROL</vt:lpstr>
      <vt:lpstr>“NO” CLEAR &amp; DIRECT</vt:lpstr>
      <vt:lpstr>“O”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Refusal “I SAY NO” SKILL STEPS</dc:title>
  <cp:lastModifiedBy>Kristy T. Liercke</cp:lastModifiedBy>
  <cp:revision>1</cp:revision>
  <dcterms:modified xsi:type="dcterms:W3CDTF">2018-07-26T13:43:01Z</dcterms:modified>
</cp:coreProperties>
</file>