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Bangers"/>
      <p:regular r:id="rId22"/>
    </p:embeddedFont>
    <p:embeddedFont>
      <p:font typeface="Finger Paint"/>
      <p:regular r:id="rId23"/>
    </p:embeddedFont>
    <p:embeddedFont>
      <p:font typeface="Corbel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Bangers-regular.fntdata"/><Relationship Id="rId21" Type="http://schemas.openxmlformats.org/officeDocument/2006/relationships/slide" Target="slides/slide16.xml"/><Relationship Id="rId24" Type="http://schemas.openxmlformats.org/officeDocument/2006/relationships/font" Target="fonts/Corbel-regular.fntdata"/><Relationship Id="rId23" Type="http://schemas.openxmlformats.org/officeDocument/2006/relationships/font" Target="fonts/FingerPain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Corbel-italic.fntdata"/><Relationship Id="rId25" Type="http://schemas.openxmlformats.org/officeDocument/2006/relationships/font" Target="fonts/Corbel-bold.fntdata"/><Relationship Id="rId27" Type="http://schemas.openxmlformats.org/officeDocument/2006/relationships/font" Target="fonts/Corbe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Athletes as heroes?</a:t>
            </a:r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happens when the hero falls from grace?</a:t>
            </a:r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Parents as heroes?</a:t>
            </a:r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Students as heroes?</a:t>
            </a:r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After Ss brainstorm some traits of a hero, give them a copy of </a:t>
            </a:r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Superheroes as heroes</a:t>
            </a:r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Superheroes as heroes</a:t>
            </a:r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Superheroes as heroes</a:t>
            </a:r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Public safety workers as heroes?</a:t>
            </a:r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Public safety workers as heroes?</a:t>
            </a:r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Military</a:t>
            </a:r>
            <a:r>
              <a:rPr lang="en-US"/>
              <a:t> as heroes?</a:t>
            </a:r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Military as heroes?</a:t>
            </a:r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ctr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ctr">
              <a:spcBef>
                <a:spcPts val="480"/>
              </a:spcBef>
              <a:buClr>
                <a:schemeClr val="accent3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ctr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59">
              <a:srgbClr val="000000">
                <a:alpha val="6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bg>
      <p:bgPr>
        <a:solidFill>
          <a:schemeClr val="l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0" i="0" sz="20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1" name="Shape 91"/>
          <p:cNvSpPr/>
          <p:nvPr>
            <p:ph idx="2" type="pic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3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10800000" dist="10159">
              <a:srgbClr val="000000">
                <a:alpha val="6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" name="Shape 41"/>
          <p:cNvSpPr txBox="1"/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ctr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ctr">
              <a:spcBef>
                <a:spcPts val="480"/>
              </a:spcBef>
              <a:buClr>
                <a:schemeClr val="accent3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ctr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sp>
        <p:nvSpPr>
          <p:cNvPr id="46" name="Shape 46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59">
              <a:srgbClr val="000000">
                <a:alpha val="6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59">
              <a:srgbClr val="000000">
                <a:alpha val="6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237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37159" lvl="1" marL="731520" marR="0" rtl="0" algn="l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107696" lvl="2" marL="996696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73152" lvl="3" marL="1216152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80264" lvl="4" marL="1426464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78232" lvl="5" marL="1627632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237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37159" lvl="1" marL="731520" marR="0" rtl="0" algn="l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107696" lvl="2" marL="996696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73152" lvl="3" marL="1216152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80264" lvl="4" marL="1426464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78232" lvl="5" marL="1627632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1" i="0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269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60019" lvl="1" marL="73152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120396" lvl="2" marL="99669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85852" lvl="3" marL="1216152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92964" lvl="4" marL="1426464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90932" lvl="5" marL="1627632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88900" lvl="6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86867" lvl="7" marL="2029968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84835" lvl="8" marL="2231136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3" type="body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1" i="0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4" type="body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269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60019" lvl="1" marL="73152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120396" lvl="2" marL="99669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85852" lvl="3" marL="1216152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92964" lvl="4" marL="1426464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90932" lvl="5" marL="1627632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88900" lvl="6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86867" lvl="7" marL="2029968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84835" lvl="8" marL="2231136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0" i="0" sz="20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63500" lvl="6" marL="18288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61467" lvl="7" marL="2029968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59435" lvl="8" marL="2231136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59">
              <a:srgbClr val="000000">
                <a:alpha val="6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59">
              <a:srgbClr val="000000">
                <a:alpha val="6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ctrTitle"/>
          </p:nvPr>
        </p:nvSpPr>
        <p:spPr>
          <a:xfrm>
            <a:off x="0" y="1905000"/>
            <a:ext cx="47244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i="0" lang="en-US" sz="9600" u="none" cap="none" strike="noStrike">
                <a:solidFill>
                  <a:srgbClr val="FFC700"/>
                </a:solidFill>
                <a:latin typeface="Bangers"/>
                <a:ea typeface="Bangers"/>
                <a:cs typeface="Bangers"/>
                <a:sym typeface="Bangers"/>
              </a:rPr>
              <a:t>Heroes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381000"/>
            <a:ext cx="3867149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533400" y="5410200"/>
            <a:ext cx="8153399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rPr>
              <a:t>Who is your hero?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i="0" lang="en-US" sz="9600" u="none" cap="none" strike="noStrike">
                <a:solidFill>
                  <a:srgbClr val="FFC700"/>
                </a:solidFill>
                <a:latin typeface="Bangers"/>
                <a:ea typeface="Bangers"/>
                <a:cs typeface="Bangers"/>
                <a:sym typeface="Bangers"/>
              </a:rPr>
              <a:t>Heroes</a:t>
            </a:r>
          </a:p>
        </p:txBody>
      </p:sp>
      <p:pic>
        <p:nvPicPr>
          <p:cNvPr id="172" name="Shape 1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3397" y="1920283"/>
            <a:ext cx="3637403" cy="4498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i="0" lang="en-US" sz="9600" u="none" cap="none" strike="noStrike">
                <a:solidFill>
                  <a:srgbClr val="FFC700"/>
                </a:solidFill>
                <a:latin typeface="Bangers"/>
                <a:ea typeface="Bangers"/>
                <a:cs typeface="Bangers"/>
                <a:sym typeface="Bangers"/>
              </a:rPr>
              <a:t>Heroes</a:t>
            </a:r>
          </a:p>
        </p:txBody>
      </p:sp>
      <p:pic>
        <p:nvPicPr>
          <p:cNvPr id="178" name="Shape 1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7135" y="1774825"/>
            <a:ext cx="3549728" cy="46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i="0" lang="en-US" sz="9600" u="none" cap="none" strike="noStrike">
                <a:solidFill>
                  <a:srgbClr val="FFC700"/>
                </a:solidFill>
                <a:latin typeface="Bangers"/>
                <a:ea typeface="Bangers"/>
                <a:cs typeface="Bangers"/>
                <a:sym typeface="Bangers"/>
              </a:rPr>
              <a:t>Heroes</a:t>
            </a:r>
          </a:p>
        </p:txBody>
      </p:sp>
      <p:pic>
        <p:nvPicPr>
          <p:cNvPr id="184" name="Shape 18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3935" y="1774825"/>
            <a:ext cx="3196128" cy="46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i="0" lang="en-US" sz="9600" u="none" cap="none" strike="noStrike">
                <a:solidFill>
                  <a:srgbClr val="FFC700"/>
                </a:solidFill>
                <a:latin typeface="Bangers"/>
                <a:ea typeface="Bangers"/>
                <a:cs typeface="Bangers"/>
                <a:sym typeface="Bangers"/>
              </a:rPr>
              <a:t>Heroes</a:t>
            </a:r>
          </a:p>
        </p:txBody>
      </p:sp>
      <p:pic>
        <p:nvPicPr>
          <p:cNvPr id="190" name="Shape 19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1100" y="1825625"/>
            <a:ext cx="6781800" cy="4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i="0" lang="en-US" sz="9600" u="none" cap="none" strike="noStrike">
                <a:solidFill>
                  <a:srgbClr val="FFC700"/>
                </a:solidFill>
                <a:latin typeface="Bangers"/>
                <a:ea typeface="Bangers"/>
                <a:cs typeface="Bangers"/>
                <a:sym typeface="Bangers"/>
              </a:rPr>
              <a:t>Heroes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Hero (noun)</a:t>
            </a:r>
          </a:p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a mythological or legendary figure often of divine descent endowed with great strength or ability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an illustrious warrior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a man admired for his achievements and noble qualities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one that shows great courage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Heroes 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Heroes come in all shapes and sizes</a:t>
            </a:r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If you look in the mirror, heroes look a lot like you</a:t>
            </a:r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/>
              <a:t>What makes you a hero?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i="0" lang="en-US" sz="3800" u="none" cap="none" strike="noStrike">
                <a:solidFill>
                  <a:srgbClr val="FFC700"/>
                </a:solidFill>
                <a:latin typeface="Bangers"/>
                <a:ea typeface="Bangers"/>
                <a:cs typeface="Bangers"/>
                <a:sym typeface="Bangers"/>
              </a:rPr>
              <a:t>Heroes – One Question to Ask Yourself</a:t>
            </a:r>
          </a:p>
        </p:txBody>
      </p:sp>
      <p:pic>
        <p:nvPicPr>
          <p:cNvPr id="208" name="Shape 20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1676400"/>
            <a:ext cx="3962492" cy="4930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i="0" lang="en-US" sz="9600" u="none" cap="none" strike="noStrike">
                <a:solidFill>
                  <a:srgbClr val="FFC700"/>
                </a:solidFill>
                <a:latin typeface="Bangers"/>
                <a:ea typeface="Bangers"/>
                <a:cs typeface="Bangers"/>
                <a:sym typeface="Bangers"/>
              </a:rPr>
              <a:t>Heroes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24612" lvl="0" marL="438912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i="0" lang="en-US" sz="8800" u="none" cap="none" strike="noStrike">
                <a:solidFill>
                  <a:schemeClr val="dk1"/>
                </a:solidFill>
                <a:latin typeface="Finger Paint"/>
                <a:ea typeface="Finger Paint"/>
                <a:cs typeface="Finger Paint"/>
                <a:sym typeface="Finger Paint"/>
              </a:rPr>
              <a:t>What are some traits of a hero?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i="0" lang="en-US" sz="9600" u="none" cap="none" strike="noStrike">
                <a:solidFill>
                  <a:srgbClr val="FFC700"/>
                </a:solidFill>
                <a:latin typeface="Bangers"/>
                <a:ea typeface="Bangers"/>
                <a:cs typeface="Bangers"/>
                <a:sym typeface="Bangers"/>
              </a:rPr>
              <a:t>Heroes</a:t>
            </a:r>
          </a:p>
        </p:txBody>
      </p:sp>
      <p:pic>
        <p:nvPicPr>
          <p:cNvPr id="130" name="Shape 1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1512562"/>
            <a:ext cx="3581399" cy="5262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i="0" lang="en-US" sz="9600" u="none" cap="none" strike="noStrike">
                <a:solidFill>
                  <a:srgbClr val="FFC700"/>
                </a:solidFill>
                <a:latin typeface="Bangers"/>
                <a:ea typeface="Bangers"/>
                <a:cs typeface="Bangers"/>
                <a:sym typeface="Bangers"/>
              </a:rPr>
              <a:t>Heroes</a:t>
            </a:r>
          </a:p>
        </p:txBody>
      </p:sp>
      <p:pic>
        <p:nvPicPr>
          <p:cNvPr id="136" name="Shape 1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572641"/>
            <a:ext cx="4267199" cy="52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i="0" lang="en-US" sz="9600" u="none" cap="none" strike="noStrike">
                <a:solidFill>
                  <a:srgbClr val="FFC700"/>
                </a:solidFill>
                <a:latin typeface="Bangers"/>
                <a:ea typeface="Bangers"/>
                <a:cs typeface="Bangers"/>
                <a:sym typeface="Bangers"/>
              </a:rPr>
              <a:t>Heroes</a:t>
            </a:r>
          </a:p>
        </p:txBody>
      </p:sp>
      <p:pic>
        <p:nvPicPr>
          <p:cNvPr id="142" name="Shape 1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8016" y="1774825"/>
            <a:ext cx="6167967" cy="46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i="0" lang="en-US" sz="9600" u="none" cap="none" strike="noStrike">
                <a:solidFill>
                  <a:srgbClr val="FFC700"/>
                </a:solidFill>
                <a:latin typeface="Bangers"/>
                <a:ea typeface="Bangers"/>
                <a:cs typeface="Bangers"/>
                <a:sym typeface="Bangers"/>
              </a:rPr>
              <a:t>Heroes</a:t>
            </a:r>
          </a:p>
        </p:txBody>
      </p:sp>
      <p:pic>
        <p:nvPicPr>
          <p:cNvPr id="148" name="Shape 1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7157" y="1774825"/>
            <a:ext cx="4669685" cy="46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i="0" lang="en-US" sz="9600" u="none" cap="none" strike="noStrike">
                <a:solidFill>
                  <a:srgbClr val="FFC700"/>
                </a:solidFill>
                <a:latin typeface="Bangers"/>
                <a:ea typeface="Bangers"/>
                <a:cs typeface="Bangers"/>
                <a:sym typeface="Bangers"/>
              </a:rPr>
              <a:t>Heroes</a:t>
            </a:r>
          </a:p>
        </p:txBody>
      </p:sp>
      <p:pic>
        <p:nvPicPr>
          <p:cNvPr id="154" name="Shape 1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0025" y="1774825"/>
            <a:ext cx="3183946" cy="46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i="0" lang="en-US" sz="9600" u="none" cap="none" strike="noStrike">
                <a:solidFill>
                  <a:srgbClr val="FFC700"/>
                </a:solidFill>
                <a:latin typeface="Bangers"/>
                <a:ea typeface="Bangers"/>
                <a:cs typeface="Bangers"/>
                <a:sym typeface="Bangers"/>
              </a:rPr>
              <a:t>Heroes</a:t>
            </a:r>
          </a:p>
        </p:txBody>
      </p:sp>
      <p:pic>
        <p:nvPicPr>
          <p:cNvPr id="160" name="Shape 1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2816" y="1905000"/>
            <a:ext cx="5689599" cy="4267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rPr i="0" lang="en-US" sz="9600" u="none" cap="none" strike="noStrike">
                <a:solidFill>
                  <a:srgbClr val="FFC700"/>
                </a:solidFill>
                <a:latin typeface="Bangers"/>
                <a:ea typeface="Bangers"/>
                <a:cs typeface="Bangers"/>
                <a:sym typeface="Bangers"/>
              </a:rPr>
              <a:t>Heroes</a:t>
            </a:r>
          </a:p>
        </p:txBody>
      </p:sp>
      <p:pic>
        <p:nvPicPr>
          <p:cNvPr id="166" name="Shape 1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6774" y="1956296"/>
            <a:ext cx="6215626" cy="4139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