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swald" panose="020B0604020202020204" charset="0"/>
      <p:regular r:id="rId7"/>
      <p:bold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Introduce by asking - what do you see on each cube. Brainstorm ideas for each icon (try and make it relate to health).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 chose words such as: </a:t>
            </a:r>
            <a:r>
              <a:rPr lang="en">
                <a:solidFill>
                  <a:srgbClr val="11111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Comprehend, promote, prevent, analyze, demonstrate, access, communicate, enhance, avoid, reduce, practice, happy, sad, confused, gender, relationships, bullying, online, advocacy, goals, mental health, social health, emotional health, physical health, nutrition, hydration, sleep, muscles, reproductive health, media.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111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Vimeo link is me stating why I created my story cube.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111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Wordpress link is a blog post with extended resources.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11111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Google link is a copy of the story cube template.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Introduce by asking - what do you see on each cube. Brainstorm ideas for each icon (try and make it relate to health)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0B76oRP5Qbzo2ZGM4Z05zYnQ2a1k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wchathealth.com/2017/02/14/story-cubes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vimeo.com/157435815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11000" y="632025"/>
            <a:ext cx="8471700" cy="9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1E9A24"/>
                </a:solidFill>
                <a:latin typeface="Oswald"/>
                <a:ea typeface="Oswald"/>
                <a:cs typeface="Oswald"/>
                <a:sym typeface="Oswald"/>
              </a:rPr>
              <a:t>Introducing </a:t>
            </a: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 Dice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11000" y="1990175"/>
            <a:ext cx="8310300" cy="29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This activity was inspired by the popular game “Rory’s Story Cubes”.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Students will have the opportunity to apply their knowledge about healthy decisions to scenarios created in this activity.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0" y="48000"/>
            <a:ext cx="9144000" cy="9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1E9A24"/>
                </a:solidFill>
                <a:latin typeface="Oswald"/>
                <a:ea typeface="Oswald"/>
                <a:cs typeface="Oswald"/>
                <a:sym typeface="Oswald"/>
              </a:rPr>
              <a:t>Story</a:t>
            </a: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Cubes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13993"/>
          <a:stretch/>
        </p:blipFill>
        <p:spPr>
          <a:xfrm>
            <a:off x="912825" y="911149"/>
            <a:ext cx="7991475" cy="415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6204200" y="2887700"/>
            <a:ext cx="1236600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75" y="97750"/>
            <a:ext cx="754074" cy="75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775" y="911150"/>
            <a:ext cx="754074" cy="75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google drive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475" y="1724537"/>
            <a:ext cx="707375" cy="7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353500" y="2887700"/>
            <a:ext cx="1394400" cy="18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What Do You See?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 title="IMG_1891.MOV"/>
          <p:cNvSpPr/>
          <p:nvPr/>
        </p:nvSpPr>
        <p:spPr>
          <a:xfrm>
            <a:off x="17" y="0"/>
            <a:ext cx="9143980" cy="51435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150" y="1250"/>
            <a:ext cx="9144000" cy="9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1E9A24"/>
                </a:solidFill>
                <a:latin typeface="Oswald"/>
                <a:ea typeface="Oswald"/>
                <a:cs typeface="Oswald"/>
                <a:sym typeface="Oswald"/>
              </a:rPr>
              <a:t>What’s 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Your Story</a:t>
            </a: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6204200" y="2887700"/>
            <a:ext cx="1236600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91300" y="1112850"/>
            <a:ext cx="1703475" cy="1703475"/>
            <a:chOff x="893525" y="1112850"/>
            <a:chExt cx="1703475" cy="1703475"/>
          </a:xfrm>
        </p:grpSpPr>
        <p:pic>
          <p:nvPicPr>
            <p:cNvPr id="79" name="Shape 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Shape 80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2699650" y="1106225"/>
            <a:ext cx="1703475" cy="1703475"/>
            <a:chOff x="893525" y="1112850"/>
            <a:chExt cx="1703475" cy="1703475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4508000" y="1112850"/>
            <a:ext cx="1703475" cy="1703475"/>
            <a:chOff x="893525" y="1112850"/>
            <a:chExt cx="1703475" cy="1703475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6316350" y="1112850"/>
            <a:ext cx="1703475" cy="1703475"/>
            <a:chOff x="893525" y="1112850"/>
            <a:chExt cx="1703475" cy="1703475"/>
          </a:xfrm>
        </p:grpSpPr>
        <p:pic>
          <p:nvPicPr>
            <p:cNvPr id="88" name="Shape 8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0" name="Shape 90"/>
          <p:cNvGrpSpPr/>
          <p:nvPr/>
        </p:nvGrpSpPr>
        <p:grpSpPr>
          <a:xfrm>
            <a:off x="3720262" y="2967575"/>
            <a:ext cx="1703475" cy="1703475"/>
            <a:chOff x="893525" y="1112850"/>
            <a:chExt cx="1703475" cy="1703475"/>
          </a:xfrm>
        </p:grpSpPr>
        <p:pic>
          <p:nvPicPr>
            <p:cNvPr id="91" name="Shape 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Shape 92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5517962" y="2967575"/>
            <a:ext cx="1703475" cy="1703475"/>
            <a:chOff x="893525" y="1112850"/>
            <a:chExt cx="1703475" cy="1703475"/>
          </a:xfrm>
        </p:grpSpPr>
        <p:pic>
          <p:nvPicPr>
            <p:cNvPr id="94" name="Shape 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Shape 95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" name="Shape 96"/>
          <p:cNvGrpSpPr/>
          <p:nvPr/>
        </p:nvGrpSpPr>
        <p:grpSpPr>
          <a:xfrm>
            <a:off x="7315662" y="2967575"/>
            <a:ext cx="1703475" cy="1703475"/>
            <a:chOff x="893525" y="1112850"/>
            <a:chExt cx="1703475" cy="1703475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1922562" y="2905975"/>
            <a:ext cx="1703475" cy="1703475"/>
            <a:chOff x="893525" y="1112850"/>
            <a:chExt cx="1703475" cy="1703475"/>
          </a:xfrm>
        </p:grpSpPr>
        <p:pic>
          <p:nvPicPr>
            <p:cNvPr id="100" name="Shape 1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Shape 101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" name="Shape 102"/>
          <p:cNvGrpSpPr/>
          <p:nvPr/>
        </p:nvGrpSpPr>
        <p:grpSpPr>
          <a:xfrm>
            <a:off x="124862" y="2905975"/>
            <a:ext cx="1703475" cy="1703475"/>
            <a:chOff x="893525" y="1112850"/>
            <a:chExt cx="1703475" cy="1703475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525" y="1112850"/>
              <a:ext cx="1703475" cy="170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 txBox="1"/>
            <p:nvPr/>
          </p:nvSpPr>
          <p:spPr>
            <a:xfrm>
              <a:off x="1111700" y="1319225"/>
              <a:ext cx="1274700" cy="12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787" y="1363255"/>
            <a:ext cx="1236599" cy="110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25" y="3178975"/>
            <a:ext cx="1236575" cy="11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437" y="1363250"/>
            <a:ext cx="1236600" cy="101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6025" y="3108712"/>
            <a:ext cx="1236575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1412" y="3197179"/>
            <a:ext cx="1236599" cy="112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7975" y="1363250"/>
            <a:ext cx="1283350" cy="109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93325" y="1348427"/>
            <a:ext cx="1116136" cy="11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9112" y="3276818"/>
            <a:ext cx="1236600" cy="96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30337" y="3253343"/>
            <a:ext cx="1283349" cy="1131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(16:9)</PresentationFormat>
  <Paragraphs>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Oswald</vt:lpstr>
      <vt:lpstr>Georgia</vt:lpstr>
      <vt:lpstr>simple-light-2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Kristy T. Liercke</cp:lastModifiedBy>
  <cp:revision>1</cp:revision>
  <dcterms:modified xsi:type="dcterms:W3CDTF">2018-05-30T17:19:17Z</dcterms:modified>
</cp:coreProperties>
</file>