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argarine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02" y="-7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0448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mp67YDlH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T_obaO46B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kwR_hmWK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9Ill8A3J9w&amp;feature=youtu.b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VG5-JsWc1o&amp;feature=youtu.b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650" y="1876875"/>
            <a:ext cx="6934400" cy="2516150"/>
          </a:xfrm>
          <a:prstGeom prst="rect">
            <a:avLst/>
          </a:prstGeom>
          <a:noFill/>
          <a:ln w="1143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" name="Shape 55"/>
          <p:cNvSpPr txBox="1"/>
          <p:nvPr/>
        </p:nvSpPr>
        <p:spPr>
          <a:xfrm>
            <a:off x="1110525" y="-354900"/>
            <a:ext cx="6682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FF"/>
                </a:solidFill>
                <a:latin typeface="Margarine"/>
                <a:ea typeface="Margarine"/>
                <a:cs typeface="Margarine"/>
                <a:sym typeface="Margarine"/>
              </a:rPr>
              <a:t>Healthy Day: the teenage Way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FF"/>
                </a:solidFill>
                <a:latin typeface="Margarine"/>
                <a:ea typeface="Margarine"/>
                <a:cs typeface="Margarine"/>
                <a:sym typeface="Margarine"/>
              </a:rPr>
              <a:t>Directions for the Lesson</a:t>
            </a:r>
            <a:endParaRPr sz="3600">
              <a:solidFill>
                <a:srgbClr val="FF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650" y="1152475"/>
            <a:ext cx="5459275" cy="38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00FF"/>
                </a:solidFill>
                <a:latin typeface="Margarine"/>
                <a:ea typeface="Margarine"/>
                <a:cs typeface="Margarine"/>
                <a:sym typeface="Margarine"/>
                <a:hlinkClick r:id="rId3"/>
              </a:rPr>
              <a:t>How did this happen?</a:t>
            </a:r>
            <a:r>
              <a:rPr lang="en" sz="3000">
                <a:solidFill>
                  <a:srgbClr val="FF00FF"/>
                </a:solidFill>
                <a:latin typeface="Margarine"/>
                <a:ea typeface="Margarine"/>
                <a:cs typeface="Margarine"/>
                <a:sym typeface="Margarine"/>
              </a:rPr>
              <a:t>	</a:t>
            </a:r>
            <a:endParaRPr sz="3000">
              <a:solidFill>
                <a:srgbClr val="FF00FF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0000" y="1081225"/>
            <a:ext cx="6189025" cy="406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00FF"/>
                </a:solidFill>
                <a:latin typeface="Margarine"/>
                <a:ea typeface="Margarine"/>
                <a:cs typeface="Margarine"/>
                <a:sym typeface="Margarine"/>
                <a:hlinkClick r:id="rId3"/>
              </a:rPr>
              <a:t>King Curtis &amp; His Bacon Meltdown:</a:t>
            </a:r>
            <a:r>
              <a:rPr lang="en" sz="3000">
                <a:solidFill>
                  <a:srgbClr val="FF00FF"/>
                </a:solidFill>
                <a:latin typeface="Margarine"/>
                <a:ea typeface="Margarine"/>
                <a:cs typeface="Margarine"/>
                <a:sym typeface="Margarine"/>
              </a:rPr>
              <a:t> </a:t>
            </a:r>
            <a:endParaRPr sz="3000">
              <a:solidFill>
                <a:srgbClr val="FF00FF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475" y="1252025"/>
            <a:ext cx="7005049" cy="40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chemeClr val="hlink"/>
                </a:solidFill>
                <a:latin typeface="Margarine"/>
                <a:ea typeface="Margarine"/>
                <a:cs typeface="Margarine"/>
                <a:sym typeface="Margarine"/>
                <a:hlinkClick r:id="rId3"/>
              </a:rPr>
              <a:t>Freshman 15</a:t>
            </a:r>
            <a:endParaRPr sz="3600">
              <a:solidFill>
                <a:srgbClr val="FF00FF"/>
              </a:solidFill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275" y="1083725"/>
            <a:ext cx="733425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00FF"/>
                </a:solidFill>
                <a:latin typeface="Margarine"/>
                <a:ea typeface="Margarine"/>
                <a:cs typeface="Margarine"/>
                <a:sym typeface="Margarine"/>
                <a:hlinkClick r:id="rId3"/>
              </a:rPr>
              <a:t>Coming to America: Eddy’s Story</a:t>
            </a:r>
            <a:r>
              <a:rPr lang="en" sz="3000">
                <a:solidFill>
                  <a:srgbClr val="FF00FF"/>
                </a:solidFill>
                <a:latin typeface="Margarine"/>
                <a:ea typeface="Margarine"/>
                <a:cs typeface="Margarine"/>
                <a:sym typeface="Margarine"/>
              </a:rPr>
              <a:t>  </a:t>
            </a:r>
            <a:endParaRPr sz="3000">
              <a:solidFill>
                <a:srgbClr val="FF00FF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525" y="1152475"/>
            <a:ext cx="6992326" cy="384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Margarine"/>
                <a:ea typeface="Margarine"/>
                <a:cs typeface="Margarine"/>
                <a:sym typeface="Margarine"/>
                <a:hlinkClick r:id="rId3"/>
              </a:rPr>
              <a:t>Heart Attack Grill</a:t>
            </a:r>
            <a:r>
              <a:rPr lang="en" sz="3000">
                <a:solidFill>
                  <a:srgbClr val="FF00FF"/>
                </a:solidFill>
                <a:latin typeface="Margarine"/>
                <a:ea typeface="Margarine"/>
                <a:cs typeface="Margarine"/>
                <a:sym typeface="Margarine"/>
              </a:rPr>
              <a:t> </a:t>
            </a:r>
            <a:endParaRPr sz="3000">
              <a:solidFill>
                <a:srgbClr val="FF00FF"/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9950" y="1255300"/>
            <a:ext cx="737235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300" y="184800"/>
            <a:ext cx="6890401" cy="47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425" y="445025"/>
            <a:ext cx="5129250" cy="432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(16:9)</PresentationFormat>
  <Paragraphs>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Margarine</vt:lpstr>
      <vt:lpstr>Simple Dark</vt:lpstr>
      <vt:lpstr>PowerPoint Presentation</vt:lpstr>
      <vt:lpstr>Directions for the Lesson</vt:lpstr>
      <vt:lpstr>How did this happen? </vt:lpstr>
      <vt:lpstr>King Curtis &amp; His Bacon Meltdown: </vt:lpstr>
      <vt:lpstr>Freshman 15</vt:lpstr>
      <vt:lpstr>Coming to America: Eddy’s Story  </vt:lpstr>
      <vt:lpstr>Heart Attack Grill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kliercke</dc:creator>
  <cp:lastModifiedBy>kliercke</cp:lastModifiedBy>
  <cp:revision>1</cp:revision>
  <dcterms:modified xsi:type="dcterms:W3CDTF">2018-06-13T16:51:20Z</dcterms:modified>
</cp:coreProperties>
</file>