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embeddedFontLst>
    <p:embeddedFont>
      <p:font typeface="Permanent Marker" panose="020B0604020202020204" charset="0"/>
      <p:regular r:id="rId27"/>
    </p:embeddedFont>
    <p:embeddedFont>
      <p:font typeface="Calligraffitti" panose="020B0604020202020204" charset="0"/>
      <p:regular r:id="rId28"/>
    </p:embeddedFont>
    <p:embeddedFont>
      <p:font typeface="Luckiest Guy" panose="020B0604020202020204" charset="0"/>
      <p:regular r:id="rId29"/>
    </p:embeddedFont>
    <p:embeddedFont>
      <p:font typeface="Architects Daughter" panose="020B060402020202020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5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88620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686800"/>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lang="en-US" sz="1200" b="0" i="0" u="none" strike="noStrike" cap="none">
              <a:solidFill>
                <a:srgbClr val="000000"/>
              </a:solidFill>
              <a:latin typeface="Arial"/>
              <a:ea typeface="Arial"/>
              <a:cs typeface="Arial"/>
              <a:sym typeface="Arial"/>
            </a:endParaRPr>
          </a:p>
        </p:txBody>
      </p:sp>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1" name="Shape 101"/>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endParaRPr sz="1800" b="0" i="0" u="none" strike="noStrike" cap="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Arial"/>
              <a:buNone/>
            </a:pPr>
            <a:endParaRPr sz="1800" b="0" i="0" u="none" strike="noStrike" cap="none"/>
          </a:p>
        </p:txBody>
      </p:sp>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Arial"/>
              <a:buNone/>
            </a:pPr>
            <a:endParaRPr sz="1800" b="0" i="0" u="none" strike="noStrike" cap="none"/>
          </a:p>
        </p:txBody>
      </p:sp>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12</a:t>
            </a:fld>
            <a:endParaRPr lang="en-US" sz="1200" b="0" i="0" u="none" strike="noStrike" cap="none">
              <a:solidFill>
                <a:srgbClr val="000000"/>
              </a:solidFill>
              <a:latin typeface="Arial"/>
              <a:ea typeface="Arial"/>
              <a:cs typeface="Arial"/>
              <a:sym typeface="Arial"/>
            </a:endParaRPr>
          </a:p>
        </p:txBody>
      </p:sp>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8" name="Shape 188"/>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endParaRPr sz="1800" b="0" i="0" u="none" strike="noStrike" cap="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13</a:t>
            </a:fld>
            <a:endParaRPr lang="en-US" sz="1200" b="0" i="0" u="none" strike="noStrike" cap="none">
              <a:solidFill>
                <a:srgbClr val="000000"/>
              </a:solidFill>
              <a:latin typeface="Arial"/>
              <a:ea typeface="Arial"/>
              <a:cs typeface="Arial"/>
              <a:sym typeface="Arial"/>
            </a:endParaRPr>
          </a:p>
        </p:txBody>
      </p:sp>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6" name="Shape 19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endParaRPr sz="1800" b="0" i="0" u="none" strike="noStrike" cap="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14</a:t>
            </a:fld>
            <a:endParaRPr lang="en-US" sz="1200" b="0" i="0" u="none" strike="noStrike" cap="none">
              <a:solidFill>
                <a:srgbClr val="000000"/>
              </a:solidFill>
              <a:latin typeface="Arial"/>
              <a:ea typeface="Arial"/>
              <a:cs typeface="Arial"/>
              <a:sym typeface="Arial"/>
            </a:endParaRPr>
          </a:p>
        </p:txBody>
      </p:sp>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6" name="Shape 20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endParaRPr sz="1800" b="0" i="0" u="none" strike="noStrike" cap="non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15</a:t>
            </a:fld>
            <a:endParaRPr lang="en-US" sz="1200" b="0" i="0" u="none" strike="noStrike" cap="none">
              <a:solidFill>
                <a:srgbClr val="000000"/>
              </a:solidFill>
              <a:latin typeface="Arial"/>
              <a:ea typeface="Arial"/>
              <a:cs typeface="Arial"/>
              <a:sym typeface="Arial"/>
            </a:endParaRPr>
          </a:p>
        </p:txBody>
      </p:sp>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7" name="Shape 217"/>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endParaRPr sz="1800" b="0" i="0" u="none" strike="noStrike" cap="non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16</a:t>
            </a:fld>
            <a:endParaRPr lang="en-US" sz="1200" b="0" i="0" u="none" strike="noStrike" cap="none">
              <a:solidFill>
                <a:srgbClr val="000000"/>
              </a:solidFill>
              <a:latin typeface="Arial"/>
              <a:ea typeface="Arial"/>
              <a:cs typeface="Arial"/>
              <a:sym typeface="Arial"/>
            </a:endParaRPr>
          </a:p>
        </p:txBody>
      </p:sp>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8" name="Shape 228"/>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endParaRPr sz="1800" b="0" i="0" u="none" strike="noStrike" cap="non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17</a:t>
            </a:fld>
            <a:endParaRPr lang="en-US" sz="1200" b="0" i="0" u="none" strike="noStrike" cap="none">
              <a:solidFill>
                <a:srgbClr val="000000"/>
              </a:solidFill>
              <a:latin typeface="Arial"/>
              <a:ea typeface="Arial"/>
              <a:cs typeface="Arial"/>
              <a:sym typeface="Arial"/>
            </a:endParaRPr>
          </a:p>
        </p:txBody>
      </p:sp>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0" name="Shape 240"/>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endParaRPr sz="1800" b="0" i="0" u="none" strike="noStrike" cap="non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18</a:t>
            </a:fld>
            <a:endParaRPr lang="en-US" sz="1200" b="0" i="0" u="none" strike="noStrike" cap="none">
              <a:solidFill>
                <a:srgbClr val="000000"/>
              </a:solidFill>
              <a:latin typeface="Arial"/>
              <a:ea typeface="Arial"/>
              <a:cs typeface="Arial"/>
              <a:sym typeface="Arial"/>
            </a:endParaRPr>
          </a:p>
        </p:txBody>
      </p:sp>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1" name="Shape 251"/>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endParaRPr sz="1800" b="0" i="0" u="none" strike="noStrike" cap="non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19</a:t>
            </a:fld>
            <a:endParaRPr lang="en-US" sz="1200" b="0" i="0" u="none" strike="noStrike" cap="none">
              <a:solidFill>
                <a:srgbClr val="000000"/>
              </a:solidFill>
              <a:latin typeface="Arial"/>
              <a:ea typeface="Arial"/>
              <a:cs typeface="Arial"/>
              <a:sym typeface="Arial"/>
            </a:endParaRPr>
          </a:p>
        </p:txBody>
      </p:sp>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3" name="Shape 263"/>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endParaRPr sz="1800" b="0" i="0" u="none" strike="noStrike" cap="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2</a:t>
            </a:fld>
            <a:endParaRPr lang="en-US" sz="1200" b="0" i="0" u="none" strike="noStrike" cap="none">
              <a:solidFill>
                <a:srgbClr val="000000"/>
              </a:solidFill>
              <a:latin typeface="Arial"/>
              <a:ea typeface="Arial"/>
              <a:cs typeface="Arial"/>
              <a:sym typeface="Arial"/>
            </a:endParaRP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9" name="Shape 109"/>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endParaRPr sz="1800" b="0" i="0" u="none" strike="noStrike" cap="non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20</a:t>
            </a:fld>
            <a:endParaRPr lang="en-US" sz="1200" b="0" i="0" u="none" strike="noStrike" cap="none">
              <a:solidFill>
                <a:srgbClr val="000000"/>
              </a:solidFill>
              <a:latin typeface="Arial"/>
              <a:ea typeface="Arial"/>
              <a:cs typeface="Arial"/>
              <a:sym typeface="Arial"/>
            </a:endParaRPr>
          </a:p>
        </p:txBody>
      </p:sp>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1" name="Shape 271"/>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endParaRPr sz="1800" b="0" i="0" u="none" strike="noStrike" cap="non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9" name="Shape 279"/>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endParaRPr sz="1800" b="0" i="0" u="none" strike="noStrike" cap="none"/>
          </a:p>
        </p:txBody>
      </p:sp>
      <p:sp>
        <p:nvSpPr>
          <p:cNvPr id="280" name="Shape 280"/>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21</a:t>
            </a:fld>
            <a:endParaRPr lang="en-US"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Arial"/>
              <a:buNone/>
            </a:pPr>
            <a:endParaRPr sz="1800" b="0" i="0" u="none" strike="noStrike" cap="none"/>
          </a:p>
        </p:txBody>
      </p:sp>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Arial"/>
              <a:buNone/>
            </a:pPr>
            <a:endParaRPr sz="1800" b="0" i="0" u="none" strike="noStrike" cap="none"/>
          </a:p>
        </p:txBody>
      </p:sp>
      <p:sp>
        <p:nvSpPr>
          <p:cNvPr id="294" name="Shape 2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Arial"/>
              <a:buNone/>
            </a:pPr>
            <a:endParaRPr sz="1800" b="0" i="0" u="none" strike="noStrike" cap="none"/>
          </a:p>
        </p:txBody>
      </p:sp>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3</a:t>
            </a:fld>
            <a:endParaRPr lang="en-US" sz="1200" b="0" i="0" u="none" strike="noStrike" cap="none">
              <a:solidFill>
                <a:srgbClr val="000000"/>
              </a:solidFill>
              <a:latin typeface="Arial"/>
              <a:ea typeface="Arial"/>
              <a:cs typeface="Arial"/>
              <a:sym typeface="Arial"/>
            </a:endParaRPr>
          </a:p>
        </p:txBody>
      </p:sp>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6" name="Shape 11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endParaRPr sz="1800" b="0" i="0" u="none" strike="noStrike" cap="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3" name="Shape 123"/>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a:t>Subdivisions rush</a:t>
            </a:r>
          </a:p>
        </p:txBody>
      </p:sp>
      <p:sp>
        <p:nvSpPr>
          <p:cNvPr id="124" name="Shape 124"/>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4</a:t>
            </a:fld>
            <a:endParaRPr lang="en-US"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p:nvPr/>
        </p:nvSpPr>
        <p:spPr>
          <a:xfrm>
            <a:off x="3886200" y="8686800"/>
            <a:ext cx="29718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5</a:t>
            </a:fld>
            <a:endParaRPr lang="en-US" sz="1200" b="0" i="0" u="none" strike="noStrike" cap="none">
              <a:solidFill>
                <a:srgbClr val="000000"/>
              </a:solidFill>
              <a:latin typeface="Arial"/>
              <a:ea typeface="Arial"/>
              <a:cs typeface="Arial"/>
              <a:sym typeface="Arial"/>
            </a:endParaRPr>
          </a:p>
        </p:txBody>
      </p:sp>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1" name="Shape 131"/>
          <p:cNvSpPr txBox="1">
            <a:spLocks noGrp="1"/>
          </p:cNvSpPr>
          <p:nvPr>
            <p:ph type="body" idx="1"/>
          </p:nvPr>
        </p:nvSpPr>
        <p:spPr>
          <a:xfrm>
            <a:off x="914400" y="4343400"/>
            <a:ext cx="50292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a:t>Bush come down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914400" y="4343400"/>
            <a:ext cx="5029200" cy="4114800"/>
          </a:xfrm>
          <a:prstGeom prst="rect">
            <a:avLst/>
          </a:prstGeom>
        </p:spPr>
        <p:txBody>
          <a:bodyPr lIns="91425" tIns="91425" rIns="91425" bIns="91425" anchor="ctr" anchorCtr="0">
            <a:noAutofit/>
          </a:bodyPr>
          <a:lstStyle/>
          <a:p>
            <a:pPr lvl="0">
              <a:spcBef>
                <a:spcPts val="0"/>
              </a:spcBef>
              <a:buNone/>
            </a:pPr>
            <a:endParaRPr/>
          </a:p>
        </p:txBody>
      </p:sp>
      <p:sp>
        <p:nvSpPr>
          <p:cNvPr id="139" name="Shape 139"/>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914400" y="4343400"/>
            <a:ext cx="5029200" cy="4114800"/>
          </a:xfrm>
          <a:prstGeom prst="rect">
            <a:avLst/>
          </a:prstGeom>
        </p:spPr>
        <p:txBody>
          <a:bodyPr lIns="91425" tIns="91425" rIns="91425" bIns="91425" anchor="ctr" anchorCtr="0">
            <a:noAutofit/>
          </a:bodyPr>
          <a:lstStyle/>
          <a:p>
            <a:pPr lvl="0">
              <a:spcBef>
                <a:spcPts val="0"/>
              </a:spcBef>
              <a:buClr>
                <a:schemeClr val="dk1"/>
              </a:buClr>
              <a:buSzPct val="25000"/>
              <a:buFont typeface="Arial"/>
              <a:buNone/>
            </a:pPr>
            <a:r>
              <a:rPr lang="en-US">
                <a:solidFill>
                  <a:schemeClr val="dk1"/>
                </a:solidFill>
              </a:rPr>
              <a:t>https://www.youtube.com/watch?v=zLYECIjmnQs&amp;t=18s</a:t>
            </a:r>
          </a:p>
        </p:txBody>
      </p:sp>
      <p:sp>
        <p:nvSpPr>
          <p:cNvPr id="147" name="Shape 147"/>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8</a:t>
            </a:fld>
            <a:endParaRPr lang="en-US" sz="1200" b="0" i="0" u="none" strike="noStrike" cap="none">
              <a:solidFill>
                <a:srgbClr val="000000"/>
              </a:solidFill>
              <a:latin typeface="Arial"/>
              <a:ea typeface="Arial"/>
              <a:cs typeface="Arial"/>
              <a:sym typeface="Arial"/>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4" name="Shape 154"/>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endParaRPr sz="1800" b="0" i="0" u="none" strike="noStrike" cap="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9</a:t>
            </a:fld>
            <a:endParaRPr lang="en-US" sz="1200" b="0" i="0" u="none" strike="noStrike" cap="none">
              <a:solidFill>
                <a:srgbClr val="000000"/>
              </a:solidFill>
              <a:latin typeface="Arial"/>
              <a:ea typeface="Arial"/>
              <a:cs typeface="Arial"/>
              <a:sym typeface="Arial"/>
            </a:endParaRPr>
          </a:p>
        </p:txBody>
      </p:sp>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7" name="Shape 167"/>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endParaRPr sz="1800" b="0" i="0" u="none" strike="noStrike" cap="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3"/>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None/>
              <a:defRPr sz="1800"/>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64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1pPr>
            <a:lvl2pPr marL="457200" marR="0" lvl="1" indent="0" algn="ctr" rtl="0">
              <a:lnSpc>
                <a:spcPct val="100000"/>
              </a:lnSpc>
              <a:spcBef>
                <a:spcPts val="56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2pPr>
            <a:lvl3pPr marL="914400" marR="0" lvl="2" indent="0" algn="ctr" rtl="0">
              <a:lnSpc>
                <a:spcPct val="100000"/>
              </a:lnSpc>
              <a:spcBef>
                <a:spcPts val="48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3pPr>
            <a:lvl4pPr marL="1371600" marR="0" lvl="3" indent="0" algn="ctr" rtl="0">
              <a:lnSpc>
                <a:spcPct val="100000"/>
              </a:lnSpc>
              <a:spcBef>
                <a:spcPts val="40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4pPr>
            <a:lvl5pPr marL="1828800" marR="0" lvl="4" indent="0" algn="ctr" rtl="0">
              <a:lnSpc>
                <a:spcPct val="100000"/>
              </a:lnSpc>
              <a:spcBef>
                <a:spcPts val="40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5pPr>
            <a:lvl6pPr marL="2286000" marR="0" lvl="5" indent="0" algn="ctr" rtl="0">
              <a:lnSpc>
                <a:spcPct val="100000"/>
              </a:lnSpc>
              <a:spcBef>
                <a:spcPts val="40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6pPr>
            <a:lvl7pPr marL="2743200" marR="0" lvl="6" indent="0" algn="ctr" rtl="0">
              <a:lnSpc>
                <a:spcPct val="100000"/>
              </a:lnSpc>
              <a:spcBef>
                <a:spcPts val="40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7pPr>
            <a:lvl8pPr marL="3200400" marR="0" lvl="7" indent="0" algn="ctr" rtl="0">
              <a:lnSpc>
                <a:spcPct val="100000"/>
              </a:lnSpc>
              <a:spcBef>
                <a:spcPts val="40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8pPr>
            <a:lvl9pPr marL="3657600" marR="0" lvl="8" indent="0" algn="ctr" rtl="0">
              <a:lnSpc>
                <a:spcPct val="100000"/>
              </a:lnSpc>
              <a:spcBef>
                <a:spcPts val="40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Shape 18"/>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245225"/>
            <a:ext cx="2133598"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None/>
              <a:defRPr sz="1800"/>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71" name="Shape 71"/>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marL="342900" marR="0" lvl="0" indent="-508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2" name="Shape 72"/>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Shape 73"/>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4" name="Shape 7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5" name="Shape 75"/>
          <p:cNvSpPr txBox="1">
            <a:spLocks noGrp="1"/>
          </p:cNvSpPr>
          <p:nvPr>
            <p:ph type="sldNum" idx="12"/>
          </p:nvPr>
        </p:nvSpPr>
        <p:spPr>
          <a:xfrm>
            <a:off x="6553200" y="6245225"/>
            <a:ext cx="2133598"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None/>
              <a:defRPr sz="1800"/>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78" name="Shape 7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9" name="Shape 79"/>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marL="342900" marR="0" lvl="0" indent="-508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0" name="Shape 80"/>
          <p:cNvSpPr txBox="1">
            <a:spLocks noGrp="1"/>
          </p:cNvSpPr>
          <p:nvPr>
            <p:ph type="body" idx="3"/>
          </p:nvPr>
        </p:nvSpPr>
        <p:spPr>
          <a:xfrm>
            <a:off x="4645025" y="1535112"/>
            <a:ext cx="4041773" cy="639762"/>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1" name="Shape 81"/>
          <p:cNvSpPr txBox="1">
            <a:spLocks noGrp="1"/>
          </p:cNvSpPr>
          <p:nvPr>
            <p:ph type="body" idx="4"/>
          </p:nvPr>
        </p:nvSpPr>
        <p:spPr>
          <a:xfrm>
            <a:off x="4645025" y="2174875"/>
            <a:ext cx="4041773" cy="3951286"/>
          </a:xfrm>
          <a:prstGeom prst="rect">
            <a:avLst/>
          </a:prstGeom>
          <a:noFill/>
          <a:ln>
            <a:noFill/>
          </a:ln>
        </p:spPr>
        <p:txBody>
          <a:bodyPr lIns="91425" tIns="91425" rIns="91425" bIns="91425" anchor="t" anchorCtr="0"/>
          <a:lstStyle>
            <a:lvl1pPr marL="342900" marR="0" lvl="0" indent="-508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2" name="Shape 82"/>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3" name="Shape 8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4" name="Shape 84"/>
          <p:cNvSpPr txBox="1">
            <a:spLocks noGrp="1"/>
          </p:cNvSpPr>
          <p:nvPr>
            <p:ph type="sldNum" idx="12"/>
          </p:nvPr>
        </p:nvSpPr>
        <p:spPr>
          <a:xfrm>
            <a:off x="6553200" y="6245225"/>
            <a:ext cx="2133598"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685800" y="609600"/>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None/>
              <a:defRPr sz="1800"/>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87" name="Shape 87"/>
          <p:cNvSpPr txBox="1">
            <a:spLocks noGrp="1"/>
          </p:cNvSpPr>
          <p:nvPr>
            <p:ph type="body" idx="1"/>
          </p:nvPr>
        </p:nvSpPr>
        <p:spPr>
          <a:xfrm>
            <a:off x="914400" y="1798638"/>
            <a:ext cx="4038598" cy="4373562"/>
          </a:xfrm>
          <a:prstGeom prst="rect">
            <a:avLst/>
          </a:prstGeom>
          <a:noFill/>
          <a:ln>
            <a:noFill/>
          </a:ln>
        </p:spPr>
        <p:txBody>
          <a:bodyPr lIns="91425" tIns="91425" rIns="91425" bIns="91425" anchor="t" anchorCtr="0"/>
          <a:lstStyle>
            <a:lvl1pPr marL="342900" marR="0" lvl="0" indent="-508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8" name="Shape 88"/>
          <p:cNvSpPr txBox="1">
            <a:spLocks noGrp="1"/>
          </p:cNvSpPr>
          <p:nvPr>
            <p:ph type="body" idx="2"/>
          </p:nvPr>
        </p:nvSpPr>
        <p:spPr>
          <a:xfrm>
            <a:off x="5105400" y="1798638"/>
            <a:ext cx="4038598" cy="4373562"/>
          </a:xfrm>
          <a:prstGeom prst="rect">
            <a:avLst/>
          </a:prstGeom>
          <a:noFill/>
          <a:ln>
            <a:noFill/>
          </a:ln>
        </p:spPr>
        <p:txBody>
          <a:bodyPr lIns="91425" tIns="91425" rIns="91425" bIns="91425" anchor="t" anchorCtr="0"/>
          <a:lstStyle>
            <a:lvl1pPr marL="342900" marR="0" lvl="0" indent="-508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9" name="Shape 89"/>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0" name="Shape 9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1" name="Shape 91"/>
          <p:cNvSpPr txBox="1">
            <a:spLocks noGrp="1"/>
          </p:cNvSpPr>
          <p:nvPr>
            <p:ph type="sldNum" idx="12"/>
          </p:nvPr>
        </p:nvSpPr>
        <p:spPr>
          <a:xfrm>
            <a:off x="6553200" y="6245225"/>
            <a:ext cx="2133598"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None/>
              <a:defRPr sz="1800"/>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94" name="Shape 94"/>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5" name="Shape 95"/>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6" name="Shape 9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7" name="Shape 97"/>
          <p:cNvSpPr txBox="1">
            <a:spLocks noGrp="1"/>
          </p:cNvSpPr>
          <p:nvPr>
            <p:ph type="sldNum" idx="12"/>
          </p:nvPr>
        </p:nvSpPr>
        <p:spPr>
          <a:xfrm>
            <a:off x="6553200" y="6245225"/>
            <a:ext cx="2133598"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800" y="609600"/>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None/>
              <a:defRPr sz="1800"/>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23" name="Shape 23"/>
          <p:cNvSpPr txBox="1">
            <a:spLocks noGrp="1"/>
          </p:cNvSpPr>
          <p:nvPr>
            <p:ph type="body" idx="1"/>
          </p:nvPr>
        </p:nvSpPr>
        <p:spPr>
          <a:xfrm>
            <a:off x="914400" y="1798635"/>
            <a:ext cx="8229600" cy="4373562"/>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4" name="Shape 24"/>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5" name="Shape 2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6553200" y="6245225"/>
            <a:ext cx="2133598"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85800" y="609600"/>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None/>
              <a:defRPr sz="1800"/>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29" name="Shape 29"/>
          <p:cNvSpPr txBox="1">
            <a:spLocks noGrp="1"/>
          </p:cNvSpPr>
          <p:nvPr>
            <p:ph type="body" idx="1"/>
          </p:nvPr>
        </p:nvSpPr>
        <p:spPr>
          <a:xfrm>
            <a:off x="914400" y="1798638"/>
            <a:ext cx="4038598" cy="4373562"/>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0" name="Shape 30"/>
          <p:cNvSpPr>
            <a:spLocks noGrp="1"/>
          </p:cNvSpPr>
          <p:nvPr>
            <p:ph type="clipArt" idx="2"/>
          </p:nvPr>
        </p:nvSpPr>
        <p:spPr>
          <a:xfrm>
            <a:off x="5105400" y="1798638"/>
            <a:ext cx="4038598" cy="4373562"/>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31" name="Shape 31"/>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Shape 3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6553200" y="6245225"/>
            <a:ext cx="2133598"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85800" y="609600"/>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None/>
              <a:defRPr sz="1800"/>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36" name="Shape 36"/>
          <p:cNvSpPr>
            <a:spLocks noGrp="1"/>
          </p:cNvSpPr>
          <p:nvPr>
            <p:ph type="clipArt" idx="2"/>
          </p:nvPr>
        </p:nvSpPr>
        <p:spPr>
          <a:xfrm>
            <a:off x="914400" y="1798638"/>
            <a:ext cx="4038598" cy="4373562"/>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37" name="Shape 37"/>
          <p:cNvSpPr txBox="1">
            <a:spLocks noGrp="1"/>
          </p:cNvSpPr>
          <p:nvPr>
            <p:ph type="body" idx="1"/>
          </p:nvPr>
        </p:nvSpPr>
        <p:spPr>
          <a:xfrm>
            <a:off x="5105400" y="1798638"/>
            <a:ext cx="4038598" cy="4373562"/>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8" name="Shape 38"/>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9" name="Shape 3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6553200" y="6245225"/>
            <a:ext cx="2133598"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685800" y="609600"/>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None/>
              <a:defRPr sz="1800"/>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43" name="Shape 43"/>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Shape 4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Shape 45"/>
          <p:cNvSpPr txBox="1">
            <a:spLocks noGrp="1"/>
          </p:cNvSpPr>
          <p:nvPr>
            <p:ph type="sldNum" idx="12"/>
          </p:nvPr>
        </p:nvSpPr>
        <p:spPr>
          <a:xfrm>
            <a:off x="6553200" y="6245225"/>
            <a:ext cx="2133598"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6"/>
        <p:cNvGrpSpPr/>
        <p:nvPr/>
      </p:nvGrpSpPr>
      <p:grpSpPr>
        <a:xfrm>
          <a:off x="0" y="0"/>
          <a:ext cx="0" cy="0"/>
          <a:chOff x="0" y="0"/>
          <a:chExt cx="0" cy="0"/>
        </a:xfrm>
      </p:grpSpPr>
      <p:sp>
        <p:nvSpPr>
          <p:cNvPr id="47" name="Shape 47"/>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8" name="Shape 4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9" name="Shape 49"/>
          <p:cNvSpPr txBox="1">
            <a:spLocks noGrp="1"/>
          </p:cNvSpPr>
          <p:nvPr>
            <p:ph type="sldNum" idx="12"/>
          </p:nvPr>
        </p:nvSpPr>
        <p:spPr>
          <a:xfrm>
            <a:off x="6553200" y="6245225"/>
            <a:ext cx="2133598"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rot="5400000">
            <a:off x="5305424" y="2333624"/>
            <a:ext cx="5562600" cy="211455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None/>
              <a:defRPr sz="1800"/>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52" name="Shape 52"/>
          <p:cNvSpPr txBox="1">
            <a:spLocks noGrp="1"/>
          </p:cNvSpPr>
          <p:nvPr>
            <p:ph type="body" idx="1"/>
          </p:nvPr>
        </p:nvSpPr>
        <p:spPr>
          <a:xfrm rot="5400000">
            <a:off x="1000124" y="295273"/>
            <a:ext cx="5562600" cy="6191250"/>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3" name="Shape 53"/>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4" name="Shape 5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5" name="Shape 55"/>
          <p:cNvSpPr txBox="1">
            <a:spLocks noGrp="1"/>
          </p:cNvSpPr>
          <p:nvPr>
            <p:ph type="sldNum" idx="12"/>
          </p:nvPr>
        </p:nvSpPr>
        <p:spPr>
          <a:xfrm>
            <a:off x="6553200" y="6245225"/>
            <a:ext cx="2133598"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685800" y="609600"/>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None/>
              <a:defRPr sz="1800"/>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58" name="Shape 58"/>
          <p:cNvSpPr txBox="1">
            <a:spLocks noGrp="1"/>
          </p:cNvSpPr>
          <p:nvPr>
            <p:ph type="body" idx="1"/>
          </p:nvPr>
        </p:nvSpPr>
        <p:spPr>
          <a:xfrm rot="5400000">
            <a:off x="2842418" y="-129382"/>
            <a:ext cx="4373562" cy="8229600"/>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9" name="Shape 59"/>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0" name="Shape 6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1" name="Shape 61"/>
          <p:cNvSpPr txBox="1">
            <a:spLocks noGrp="1"/>
          </p:cNvSpPr>
          <p:nvPr>
            <p:ph type="sldNum" idx="12"/>
          </p:nvPr>
        </p:nvSpPr>
        <p:spPr>
          <a:xfrm>
            <a:off x="6553200" y="6245225"/>
            <a:ext cx="2133598"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None/>
              <a:defRPr sz="1800"/>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64" name="Shape 64"/>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65" name="Shape 65"/>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6" name="Shape 66"/>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Shape 6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8" name="Shape 68"/>
          <p:cNvSpPr txBox="1">
            <a:spLocks noGrp="1"/>
          </p:cNvSpPr>
          <p:nvPr>
            <p:ph type="sldNum" idx="12"/>
          </p:nvPr>
        </p:nvSpPr>
        <p:spPr>
          <a:xfrm>
            <a:off x="6553200" y="6245225"/>
            <a:ext cx="2133598"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800" y="609600"/>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None/>
              <a:defRPr sz="1800"/>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1" name="Shape 11"/>
          <p:cNvSpPr txBox="1">
            <a:spLocks noGrp="1"/>
          </p:cNvSpPr>
          <p:nvPr>
            <p:ph type="body" idx="1"/>
          </p:nvPr>
        </p:nvSpPr>
        <p:spPr>
          <a:xfrm>
            <a:off x="914400" y="1798635"/>
            <a:ext cx="8229600" cy="4373562"/>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2" name="Shape 12"/>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245225"/>
            <a:ext cx="2133598"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zLYECIjmnQs"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02"/>
        <p:cNvGrpSpPr/>
        <p:nvPr/>
      </p:nvGrpSpPr>
      <p:grpSpPr>
        <a:xfrm>
          <a:off x="0" y="0"/>
          <a:ext cx="0" cy="0"/>
          <a:chOff x="0" y="0"/>
          <a:chExt cx="0" cy="0"/>
        </a:xfrm>
      </p:grpSpPr>
      <p:sp>
        <p:nvSpPr>
          <p:cNvPr id="103" name="Shape 103"/>
          <p:cNvSpPr/>
          <p:nvPr/>
        </p:nvSpPr>
        <p:spPr>
          <a:xfrm>
            <a:off x="1230699" y="1646950"/>
            <a:ext cx="4941512" cy="2667000"/>
          </a:xfrm>
          <a:prstGeom prst="rect">
            <a:avLst/>
          </a:prstGeom>
        </p:spPr>
        <p:txBody>
          <a:bodyPr>
            <a:prstTxWarp prst="textPlain">
              <a:avLst/>
            </a:prstTxWarp>
          </a:bodyPr>
          <a:lstStyle/>
          <a:p>
            <a:pPr lvl="0" algn="l"/>
            <a:r>
              <a:rPr b="0" i="0">
                <a:ln w="25400" cap="flat" cmpd="sng">
                  <a:solidFill>
                    <a:schemeClr val="dk1"/>
                  </a:solidFill>
                  <a:prstDash val="solid"/>
                  <a:miter/>
                  <a:headEnd type="none" w="med" len="med"/>
                  <a:tailEnd type="none" w="med" len="med"/>
                </a:ln>
                <a:solidFill>
                  <a:schemeClr val="accent1"/>
                </a:solidFill>
                <a:latin typeface="Luckiest Guy"/>
              </a:rPr>
              <a:t>Goal Setting </a:t>
            </a:r>
          </a:p>
        </p:txBody>
      </p:sp>
      <p:sp>
        <p:nvSpPr>
          <p:cNvPr id="104" name="Shape 104"/>
          <p:cNvSpPr txBox="1"/>
          <p:nvPr/>
        </p:nvSpPr>
        <p:spPr>
          <a:xfrm>
            <a:off x="-58735" y="22225"/>
            <a:ext cx="9144000"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pic>
        <p:nvPicPr>
          <p:cNvPr id="105" name="Shape 105"/>
          <p:cNvPicPr preferRelativeResize="0"/>
          <p:nvPr/>
        </p:nvPicPr>
        <p:blipFill rotWithShape="1">
          <a:blip r:embed="rId4">
            <a:alphaModFix/>
          </a:blip>
          <a:srcRect/>
          <a:stretch/>
        </p:blipFill>
        <p:spPr>
          <a:xfrm>
            <a:off x="6172200" y="1371600"/>
            <a:ext cx="2705100" cy="4724400"/>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685800" y="6096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9900CC"/>
              </a:buClr>
              <a:buSzPct val="25000"/>
              <a:buFont typeface="Arial"/>
              <a:buNone/>
            </a:pPr>
            <a:r>
              <a:rPr lang="en-US" sz="4400" b="0" i="0" u="none" strike="noStrike" cap="none">
                <a:solidFill>
                  <a:srgbClr val="9900CC"/>
                </a:solidFill>
                <a:latin typeface="Arial"/>
                <a:ea typeface="Arial"/>
                <a:cs typeface="Arial"/>
                <a:sym typeface="Arial"/>
              </a:rPr>
              <a:t>Example of a Bad Goal</a:t>
            </a:r>
          </a:p>
        </p:txBody>
      </p:sp>
      <p:sp>
        <p:nvSpPr>
          <p:cNvPr id="178" name="Shape 178"/>
          <p:cNvSpPr txBox="1">
            <a:spLocks noGrp="1"/>
          </p:cNvSpPr>
          <p:nvPr>
            <p:ph type="body" idx="1"/>
          </p:nvPr>
        </p:nvSpPr>
        <p:spPr>
          <a:xfrm>
            <a:off x="914400" y="1798635"/>
            <a:ext cx="8229600" cy="437356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FF"/>
              </a:buClr>
              <a:buSzPct val="100000"/>
              <a:buFont typeface="Arial"/>
              <a:buChar char="•"/>
            </a:pPr>
            <a:r>
              <a:rPr lang="en-US" sz="3200" b="1" i="0" u="none" strike="noStrike" cap="none">
                <a:solidFill>
                  <a:srgbClr val="0000FF"/>
                </a:solidFill>
                <a:latin typeface="Arial"/>
                <a:ea typeface="Arial"/>
                <a:cs typeface="Arial"/>
                <a:sym typeface="Arial"/>
              </a:rPr>
              <a:t>“I want to get faster.”</a:t>
            </a:r>
          </a:p>
          <a:p>
            <a:pPr marL="342900" marR="0" lvl="0" indent="-139700" algn="l" rtl="0">
              <a:lnSpc>
                <a:spcPct val="100000"/>
              </a:lnSpc>
              <a:spcBef>
                <a:spcPts val="640"/>
              </a:spcBef>
              <a:spcAft>
                <a:spcPts val="0"/>
              </a:spcAft>
              <a:buClr>
                <a:schemeClr val="dk1"/>
              </a:buClr>
              <a:buSzPct val="25000"/>
              <a:buFont typeface="Arial"/>
              <a:buNone/>
            </a:pPr>
            <a:endParaRPr sz="3200" b="0" i="0" u="none" strike="noStrike" cap="none">
              <a:solidFill>
                <a:srgbClr val="0000FF"/>
              </a:solidFill>
              <a:latin typeface="Arial"/>
              <a:ea typeface="Arial"/>
              <a:cs typeface="Arial"/>
              <a:sym typeface="Arial"/>
            </a:endParaRPr>
          </a:p>
          <a:p>
            <a:pPr marL="342900" marR="0" lvl="0" indent="-342900" algn="l" rtl="0">
              <a:lnSpc>
                <a:spcPct val="100000"/>
              </a:lnSpc>
              <a:spcBef>
                <a:spcPts val="640"/>
              </a:spcBef>
              <a:spcAft>
                <a:spcPts val="0"/>
              </a:spcAft>
              <a:buClr>
                <a:srgbClr val="0000FF"/>
              </a:buClr>
              <a:buSzPct val="100000"/>
              <a:buFont typeface="Arial"/>
              <a:buChar char="•"/>
            </a:pPr>
            <a:r>
              <a:rPr lang="en-US" sz="3200" b="0" i="0" u="none" strike="noStrike" cap="none">
                <a:solidFill>
                  <a:srgbClr val="0000FF"/>
                </a:solidFill>
                <a:latin typeface="Arial"/>
                <a:ea typeface="Arial"/>
                <a:cs typeface="Arial"/>
                <a:sym typeface="Arial"/>
              </a:rPr>
              <a:t>Is this goal set up as a goal that is measurable?  Is there a time frame to this?</a:t>
            </a:r>
          </a:p>
          <a:p>
            <a:pPr marL="342900" marR="0" lvl="0" indent="-139700" algn="l" rtl="0">
              <a:lnSpc>
                <a:spcPct val="100000"/>
              </a:lnSpc>
              <a:spcBef>
                <a:spcPts val="640"/>
              </a:spcBef>
              <a:spcAft>
                <a:spcPts val="0"/>
              </a:spcAft>
              <a:buClr>
                <a:schemeClr val="dk1"/>
              </a:buClr>
              <a:buSzPct val="25000"/>
              <a:buFont typeface="Arial"/>
              <a:buNone/>
            </a:pPr>
            <a:endParaRPr sz="3200" b="0" i="0" u="none" strike="noStrike" cap="none">
              <a:solidFill>
                <a:srgbClr val="0000FF"/>
              </a:solidFill>
              <a:latin typeface="Arial"/>
              <a:ea typeface="Arial"/>
              <a:cs typeface="Arial"/>
              <a:sym typeface="Arial"/>
            </a:endParaRPr>
          </a:p>
          <a:p>
            <a:pPr marL="342900" marR="0" lvl="0" indent="-342900" algn="l" rtl="0">
              <a:lnSpc>
                <a:spcPct val="100000"/>
              </a:lnSpc>
              <a:spcBef>
                <a:spcPts val="640"/>
              </a:spcBef>
              <a:spcAft>
                <a:spcPts val="0"/>
              </a:spcAft>
              <a:buClr>
                <a:srgbClr val="0000FF"/>
              </a:buClr>
              <a:buSzPct val="100000"/>
              <a:buFont typeface="Arial"/>
              <a:buChar char="•"/>
            </a:pPr>
            <a:r>
              <a:rPr lang="en-US" sz="3200" b="0" i="0" u="none" strike="noStrike" cap="none">
                <a:solidFill>
                  <a:srgbClr val="0000FF"/>
                </a:solidFill>
                <a:latin typeface="Arial"/>
                <a:ea typeface="Arial"/>
                <a:cs typeface="Arial"/>
                <a:sym typeface="Arial"/>
              </a:rPr>
              <a:t>Why is this considered a “bad goal”?</a:t>
            </a:r>
          </a:p>
          <a:p>
            <a:pPr marL="0" marR="0" lvl="0" indent="0" algn="l" rtl="0">
              <a:lnSpc>
                <a:spcPct val="100000"/>
              </a:lnSpc>
              <a:spcBef>
                <a:spcPts val="0"/>
              </a:spcBef>
              <a:spcAft>
                <a:spcPts val="0"/>
              </a:spcAft>
              <a:buClr>
                <a:schemeClr val="dk1"/>
              </a:buClr>
              <a:buSzPct val="25000"/>
              <a:buFont typeface="Arial"/>
              <a:buNone/>
            </a:pPr>
            <a:endParaRPr sz="3200" b="0" i="0" u="none" strike="noStrike" cap="none">
              <a:solidFill>
                <a:srgbClr val="0000FF"/>
              </a:solidFill>
              <a:latin typeface="Arial"/>
              <a:ea typeface="Arial"/>
              <a:cs typeface="Arial"/>
              <a:sym typeface="Arial"/>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685800" y="6096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9900CC"/>
              </a:buClr>
              <a:buSzPct val="25000"/>
              <a:buFont typeface="Arial"/>
              <a:buNone/>
            </a:pPr>
            <a:r>
              <a:rPr lang="en-US" sz="4400" b="0" i="0" u="none" strike="noStrike" cap="none">
                <a:solidFill>
                  <a:srgbClr val="9900CC"/>
                </a:solidFill>
                <a:latin typeface="Arial"/>
                <a:ea typeface="Arial"/>
                <a:cs typeface="Arial"/>
                <a:sym typeface="Arial"/>
              </a:rPr>
              <a:t>Example of a Good Goal</a:t>
            </a:r>
          </a:p>
        </p:txBody>
      </p:sp>
      <p:sp>
        <p:nvSpPr>
          <p:cNvPr id="184" name="Shape 184"/>
          <p:cNvSpPr txBox="1">
            <a:spLocks noGrp="1"/>
          </p:cNvSpPr>
          <p:nvPr>
            <p:ph type="body" idx="1"/>
          </p:nvPr>
        </p:nvSpPr>
        <p:spPr>
          <a:xfrm>
            <a:off x="914400" y="1798635"/>
            <a:ext cx="8229600" cy="437356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FF"/>
              </a:buClr>
              <a:buSzPct val="100000"/>
              <a:buFont typeface="Arial"/>
              <a:buChar char="•"/>
            </a:pPr>
            <a:r>
              <a:rPr lang="en-US" sz="3200" b="1" i="0" u="none" strike="noStrike" cap="none">
                <a:solidFill>
                  <a:srgbClr val="0000FF"/>
                </a:solidFill>
                <a:latin typeface="Arial"/>
                <a:ea typeface="Arial"/>
                <a:cs typeface="Arial"/>
                <a:sym typeface="Arial"/>
              </a:rPr>
              <a:t>“I currently run the 40 yard dash in 5.0 seconds and by December 1, I want to be able to run the 40 yard dash in 4.9 seconds.”</a:t>
            </a:r>
          </a:p>
          <a:p>
            <a:pPr marL="342900" marR="0" lvl="0" indent="-139700" algn="l" rtl="0">
              <a:lnSpc>
                <a:spcPct val="100000"/>
              </a:lnSpc>
              <a:spcBef>
                <a:spcPts val="640"/>
              </a:spcBef>
              <a:spcAft>
                <a:spcPts val="0"/>
              </a:spcAft>
              <a:buClr>
                <a:schemeClr val="dk1"/>
              </a:buClr>
              <a:buSzPct val="25000"/>
              <a:buFont typeface="Arial"/>
              <a:buNone/>
            </a:pPr>
            <a:endParaRPr sz="3200" b="0" i="0" u="none" strike="noStrike" cap="none">
              <a:solidFill>
                <a:srgbClr val="0000FF"/>
              </a:solidFill>
              <a:latin typeface="Arial"/>
              <a:ea typeface="Arial"/>
              <a:cs typeface="Arial"/>
              <a:sym typeface="Arial"/>
            </a:endParaRPr>
          </a:p>
          <a:p>
            <a:pPr marL="342900" marR="0" lvl="0" indent="-342900" algn="l" rtl="0">
              <a:lnSpc>
                <a:spcPct val="100000"/>
              </a:lnSpc>
              <a:spcBef>
                <a:spcPts val="640"/>
              </a:spcBef>
              <a:spcAft>
                <a:spcPts val="0"/>
              </a:spcAft>
              <a:buClr>
                <a:srgbClr val="0000FF"/>
              </a:buClr>
              <a:buSzPct val="100000"/>
              <a:buFont typeface="Arial"/>
              <a:buChar char="•"/>
            </a:pPr>
            <a:r>
              <a:rPr lang="en-US" sz="3200" b="0" i="0" u="none" strike="noStrike" cap="none">
                <a:solidFill>
                  <a:srgbClr val="0000FF"/>
                </a:solidFill>
                <a:latin typeface="Arial"/>
                <a:ea typeface="Arial"/>
                <a:cs typeface="Arial"/>
                <a:sym typeface="Arial"/>
              </a:rPr>
              <a:t>Is this goal SMART?</a:t>
            </a:r>
          </a:p>
          <a:p>
            <a:pPr marL="742950" marR="0" lvl="1" indent="-285750" algn="l" rtl="0">
              <a:lnSpc>
                <a:spcPct val="100000"/>
              </a:lnSpc>
              <a:spcBef>
                <a:spcPts val="560"/>
              </a:spcBef>
              <a:spcAft>
                <a:spcPts val="0"/>
              </a:spcAft>
              <a:buClr>
                <a:srgbClr val="0000FF"/>
              </a:buClr>
              <a:buSzPct val="100000"/>
              <a:buFont typeface="Arial"/>
              <a:buChar char="–"/>
            </a:pPr>
            <a:r>
              <a:rPr lang="en-US" sz="2800" b="0" i="0" u="none" strike="noStrike" cap="none">
                <a:solidFill>
                  <a:srgbClr val="0000FF"/>
                </a:solidFill>
                <a:latin typeface="Arial"/>
                <a:ea typeface="Arial"/>
                <a:cs typeface="Arial"/>
                <a:sym typeface="Arial"/>
              </a:rPr>
              <a:t>(specific, measurable, achievable, realistic, timely)</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89"/>
        <p:cNvGrpSpPr/>
        <p:nvPr/>
      </p:nvGrpSpPr>
      <p:grpSpPr>
        <a:xfrm>
          <a:off x="0" y="0"/>
          <a:ext cx="0" cy="0"/>
          <a:chOff x="0" y="0"/>
          <a:chExt cx="0" cy="0"/>
        </a:xfrm>
      </p:grpSpPr>
      <p:sp>
        <p:nvSpPr>
          <p:cNvPr id="190" name="Shape 190"/>
          <p:cNvSpPr/>
          <p:nvPr/>
        </p:nvSpPr>
        <p:spPr>
          <a:xfrm>
            <a:off x="533400" y="838200"/>
            <a:ext cx="4876798" cy="5410198"/>
          </a:xfrm>
          <a:prstGeom prst="rect">
            <a:avLst/>
          </a:prstGeom>
        </p:spPr>
        <p:txBody>
          <a:bodyPr>
            <a:prstTxWarp prst="textPlain">
              <a:avLst/>
            </a:prstTxWarp>
          </a:bodyPr>
          <a:lstStyle/>
          <a:p>
            <a:pPr lvl="0" algn="l"/>
            <a:r>
              <a:rPr b="0" i="0">
                <a:ln w="19050" cap="flat" cmpd="sng">
                  <a:solidFill>
                    <a:srgbClr val="99CCFF"/>
                  </a:solidFill>
                  <a:prstDash val="solid"/>
                  <a:miter/>
                  <a:headEnd type="none" w="med" len="med"/>
                  <a:tailEnd type="none" w="med" len="med"/>
                </a:ln>
                <a:solidFill>
                  <a:srgbClr val="0066CC"/>
                </a:solidFill>
                <a:latin typeface="Arial"/>
              </a:rPr>
              <a:t>Steps  to  Goal Setting </a:t>
            </a:r>
          </a:p>
        </p:txBody>
      </p:sp>
      <p:sp>
        <p:nvSpPr>
          <p:cNvPr id="191" name="Shape 191"/>
          <p:cNvSpPr txBox="1"/>
          <p:nvPr/>
        </p:nvSpPr>
        <p:spPr>
          <a:xfrm>
            <a:off x="-77785" y="22225"/>
            <a:ext cx="9144000"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pic>
        <p:nvPicPr>
          <p:cNvPr id="192" name="Shape 192"/>
          <p:cNvPicPr preferRelativeResize="0"/>
          <p:nvPr/>
        </p:nvPicPr>
        <p:blipFill rotWithShape="1">
          <a:blip r:embed="rId4">
            <a:alphaModFix/>
          </a:blip>
          <a:srcRect/>
          <a:stretch/>
        </p:blipFill>
        <p:spPr>
          <a:xfrm>
            <a:off x="5562600" y="914400"/>
            <a:ext cx="3343274" cy="5730875"/>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1066800" y="1447800"/>
            <a:ext cx="4038598" cy="4373562"/>
          </a:xfrm>
          <a:prstGeom prst="rect">
            <a:avLst/>
          </a:prstGeom>
          <a:noFill/>
          <a:ln>
            <a:noFill/>
          </a:ln>
        </p:spPr>
        <p:txBody>
          <a:bodyPr lIns="91425" tIns="45700" rIns="91425" bIns="45700" anchor="t" anchorCtr="0">
            <a:noAutofit/>
          </a:bodyPr>
          <a:lstStyle/>
          <a:p>
            <a:pPr marL="342900" marR="0" lvl="0" indent="-342900" algn="ctr" rtl="0">
              <a:lnSpc>
                <a:spcPct val="90000"/>
              </a:lnSpc>
              <a:spcBef>
                <a:spcPts val="0"/>
              </a:spcBef>
              <a:spcAft>
                <a:spcPts val="0"/>
              </a:spcAft>
              <a:buClr>
                <a:srgbClr val="9900CC"/>
              </a:buClr>
              <a:buSzPct val="25000"/>
              <a:buFont typeface="Arial"/>
              <a:buNone/>
            </a:pPr>
            <a:r>
              <a:rPr lang="en-US" sz="7000" b="1" i="0" u="none" strike="noStrike" cap="none">
                <a:solidFill>
                  <a:srgbClr val="9900CC"/>
                </a:solidFill>
                <a:latin typeface="Arial"/>
                <a:ea typeface="Arial"/>
                <a:cs typeface="Arial"/>
                <a:sym typeface="Arial"/>
              </a:rPr>
              <a:t>STEP 1:</a:t>
            </a:r>
          </a:p>
          <a:p>
            <a:pPr marL="342900" marR="0" lvl="0" indent="-342900" algn="ctr" rtl="0">
              <a:lnSpc>
                <a:spcPct val="90000"/>
              </a:lnSpc>
              <a:spcBef>
                <a:spcPts val="1400"/>
              </a:spcBef>
              <a:spcAft>
                <a:spcPts val="0"/>
              </a:spcAft>
              <a:buClr>
                <a:srgbClr val="9900CC"/>
              </a:buClr>
              <a:buSzPct val="25000"/>
              <a:buFont typeface="Arial"/>
              <a:buNone/>
            </a:pPr>
            <a:r>
              <a:rPr lang="en-US" sz="7000" b="1" i="0" u="none" strike="noStrike" cap="none">
                <a:solidFill>
                  <a:srgbClr val="9900CC"/>
                </a:solidFill>
                <a:latin typeface="Arial"/>
                <a:ea typeface="Arial"/>
                <a:cs typeface="Arial"/>
                <a:sym typeface="Arial"/>
              </a:rPr>
              <a:t>State your Goal</a:t>
            </a:r>
          </a:p>
        </p:txBody>
      </p:sp>
      <p:sp>
        <p:nvSpPr>
          <p:cNvPr id="199" name="Shape 199"/>
          <p:cNvSpPr txBox="1"/>
          <p:nvPr/>
        </p:nvSpPr>
        <p:spPr>
          <a:xfrm>
            <a:off x="-492125" y="74610"/>
            <a:ext cx="9144000"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200" name="Shape 200"/>
          <p:cNvSpPr txBox="1"/>
          <p:nvPr/>
        </p:nvSpPr>
        <p:spPr>
          <a:xfrm>
            <a:off x="-492125" y="74610"/>
            <a:ext cx="9144000"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pic>
        <p:nvPicPr>
          <p:cNvPr id="201" name="Shape 201"/>
          <p:cNvPicPr preferRelativeResize="0">
            <a:picLocks noGrp="1"/>
          </p:cNvPicPr>
          <p:nvPr>
            <p:ph type="clipArt" idx="2"/>
          </p:nvPr>
        </p:nvPicPr>
        <p:blipFill rotWithShape="1">
          <a:blip r:embed="rId4">
            <a:alphaModFix/>
          </a:blip>
          <a:srcRect/>
          <a:stretch/>
        </p:blipFill>
        <p:spPr>
          <a:xfrm>
            <a:off x="5105400" y="1371600"/>
            <a:ext cx="3686892" cy="4368204"/>
          </a:xfrm>
          <a:prstGeom prst="rect">
            <a:avLst/>
          </a:prstGeom>
          <a:noFill/>
          <a:ln>
            <a:noFill/>
          </a:ln>
        </p:spPr>
      </p:pic>
      <p:cxnSp>
        <p:nvCxnSpPr>
          <p:cNvPr id="202" name="Shape 202"/>
          <p:cNvCxnSpPr/>
          <p:nvPr/>
        </p:nvCxnSpPr>
        <p:spPr>
          <a:xfrm>
            <a:off x="1295400" y="2438400"/>
            <a:ext cx="3657600" cy="0"/>
          </a:xfrm>
          <a:prstGeom prst="straightConnector1">
            <a:avLst/>
          </a:prstGeom>
          <a:noFill/>
          <a:ln w="38100" cap="flat" cmpd="sng">
            <a:solidFill>
              <a:srgbClr val="9900CC"/>
            </a:solidFill>
            <a:prstDash val="solid"/>
            <a:miter/>
            <a:headEnd type="none" w="med" len="med"/>
            <a:tailEnd type="none" w="med" len="med"/>
          </a:ln>
        </p:spPr>
      </p:cxn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533400"/>
            <a:ext cx="8229600" cy="3048000"/>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rgbClr val="FF6600"/>
              </a:buClr>
              <a:buSzPct val="25000"/>
              <a:buFont typeface="Arial"/>
              <a:buNone/>
            </a:pPr>
            <a:r>
              <a:rPr lang="en-US" sz="7000" b="1" i="0" u="none" strike="noStrike" cap="none">
                <a:solidFill>
                  <a:srgbClr val="FF6600"/>
                </a:solidFill>
                <a:latin typeface="Arial"/>
                <a:ea typeface="Arial"/>
                <a:cs typeface="Arial"/>
                <a:sym typeface="Arial"/>
              </a:rPr>
              <a:t>STEP 2:</a:t>
            </a:r>
          </a:p>
          <a:p>
            <a:pPr marL="342900" marR="0" lvl="0" indent="-342900" algn="ctr" rtl="0">
              <a:lnSpc>
                <a:spcPct val="100000"/>
              </a:lnSpc>
              <a:spcBef>
                <a:spcPts val="1120"/>
              </a:spcBef>
              <a:spcAft>
                <a:spcPts val="0"/>
              </a:spcAft>
              <a:buClr>
                <a:srgbClr val="FF6600"/>
              </a:buClr>
              <a:buSzPct val="25000"/>
              <a:buFont typeface="Arial"/>
              <a:buNone/>
            </a:pPr>
            <a:r>
              <a:rPr lang="en-US" sz="5600" b="1" i="0" u="none" strike="noStrike" cap="none">
                <a:solidFill>
                  <a:srgbClr val="FF6600"/>
                </a:solidFill>
                <a:latin typeface="Arial"/>
                <a:ea typeface="Arial"/>
                <a:cs typeface="Arial"/>
                <a:sym typeface="Arial"/>
              </a:rPr>
              <a:t>Determine a Deadline</a:t>
            </a:r>
          </a:p>
        </p:txBody>
      </p:sp>
      <p:sp>
        <p:nvSpPr>
          <p:cNvPr id="209" name="Shape 209"/>
          <p:cNvSpPr txBox="1"/>
          <p:nvPr/>
        </p:nvSpPr>
        <p:spPr>
          <a:xfrm>
            <a:off x="-492125" y="74610"/>
            <a:ext cx="9144000"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210" name="Shape 210"/>
          <p:cNvSpPr txBox="1"/>
          <p:nvPr/>
        </p:nvSpPr>
        <p:spPr>
          <a:xfrm>
            <a:off x="-492125" y="74610"/>
            <a:ext cx="9144000"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cxnSp>
        <p:nvCxnSpPr>
          <p:cNvPr id="211" name="Shape 211"/>
          <p:cNvCxnSpPr/>
          <p:nvPr/>
        </p:nvCxnSpPr>
        <p:spPr>
          <a:xfrm>
            <a:off x="2971800" y="1600200"/>
            <a:ext cx="3657600" cy="0"/>
          </a:xfrm>
          <a:prstGeom prst="straightConnector1">
            <a:avLst/>
          </a:prstGeom>
          <a:noFill/>
          <a:ln w="38100" cap="flat" cmpd="sng">
            <a:solidFill>
              <a:srgbClr val="FF6600"/>
            </a:solidFill>
            <a:prstDash val="solid"/>
            <a:miter/>
            <a:headEnd type="none" w="med" len="med"/>
            <a:tailEnd type="none" w="med" len="med"/>
          </a:ln>
        </p:spPr>
      </p:cxnSp>
      <p:sp>
        <p:nvSpPr>
          <p:cNvPr id="212" name="Shape 212"/>
          <p:cNvSpPr txBox="1"/>
          <p:nvPr/>
        </p:nvSpPr>
        <p:spPr>
          <a:xfrm>
            <a:off x="-363537" y="1365250"/>
            <a:ext cx="9144000"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pic>
        <p:nvPicPr>
          <p:cNvPr id="213" name="Shape 213"/>
          <p:cNvPicPr preferRelativeResize="0">
            <a:picLocks noGrp="1"/>
          </p:cNvPicPr>
          <p:nvPr>
            <p:ph type="clipArt" idx="2"/>
          </p:nvPr>
        </p:nvPicPr>
        <p:blipFill rotWithShape="1">
          <a:blip r:embed="rId4">
            <a:alphaModFix/>
          </a:blip>
          <a:srcRect/>
          <a:stretch/>
        </p:blipFill>
        <p:spPr>
          <a:xfrm>
            <a:off x="2819400" y="3581400"/>
            <a:ext cx="4175632" cy="3011046"/>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152400" y="1447800"/>
            <a:ext cx="4953000" cy="3733800"/>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rgbClr val="009900"/>
              </a:buClr>
              <a:buSzPct val="25000"/>
              <a:buFont typeface="Arial"/>
              <a:buNone/>
            </a:pPr>
            <a:r>
              <a:rPr lang="en-US" sz="7000" b="1" i="0" u="none" strike="noStrike" cap="none">
                <a:solidFill>
                  <a:srgbClr val="009900"/>
                </a:solidFill>
                <a:latin typeface="Arial"/>
                <a:ea typeface="Arial"/>
                <a:cs typeface="Arial"/>
                <a:sym typeface="Arial"/>
              </a:rPr>
              <a:t>STEP 3:</a:t>
            </a:r>
          </a:p>
          <a:p>
            <a:pPr marL="342900" marR="0" lvl="0" indent="-342900" algn="ctr" rtl="0">
              <a:lnSpc>
                <a:spcPct val="100000"/>
              </a:lnSpc>
              <a:spcBef>
                <a:spcPts val="1000"/>
              </a:spcBef>
              <a:spcAft>
                <a:spcPts val="0"/>
              </a:spcAft>
              <a:buClr>
                <a:srgbClr val="009900"/>
              </a:buClr>
              <a:buSzPct val="25000"/>
              <a:buFont typeface="Arial"/>
              <a:buNone/>
            </a:pPr>
            <a:r>
              <a:rPr lang="en-US" sz="5000" b="1" i="0" u="none" strike="noStrike" cap="none">
                <a:solidFill>
                  <a:srgbClr val="009900"/>
                </a:solidFill>
                <a:latin typeface="Arial"/>
                <a:ea typeface="Arial"/>
                <a:cs typeface="Arial"/>
                <a:sym typeface="Arial"/>
              </a:rPr>
              <a:t>Identify the Obstacles</a:t>
            </a:r>
          </a:p>
        </p:txBody>
      </p:sp>
      <p:sp>
        <p:nvSpPr>
          <p:cNvPr id="220" name="Shape 220"/>
          <p:cNvSpPr txBox="1"/>
          <p:nvPr/>
        </p:nvSpPr>
        <p:spPr>
          <a:xfrm>
            <a:off x="-492125" y="74610"/>
            <a:ext cx="9144000"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221" name="Shape 221"/>
          <p:cNvSpPr txBox="1"/>
          <p:nvPr/>
        </p:nvSpPr>
        <p:spPr>
          <a:xfrm>
            <a:off x="-492125" y="74610"/>
            <a:ext cx="9144000"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cxnSp>
        <p:nvCxnSpPr>
          <p:cNvPr id="222" name="Shape 222"/>
          <p:cNvCxnSpPr/>
          <p:nvPr/>
        </p:nvCxnSpPr>
        <p:spPr>
          <a:xfrm>
            <a:off x="838200" y="2514600"/>
            <a:ext cx="3657600" cy="0"/>
          </a:xfrm>
          <a:prstGeom prst="straightConnector1">
            <a:avLst/>
          </a:prstGeom>
          <a:noFill/>
          <a:ln w="38100" cap="flat" cmpd="sng">
            <a:solidFill>
              <a:srgbClr val="009900"/>
            </a:solidFill>
            <a:prstDash val="solid"/>
            <a:miter/>
            <a:headEnd type="none" w="med" len="med"/>
            <a:tailEnd type="none" w="med" len="med"/>
          </a:ln>
        </p:spPr>
      </p:cxnSp>
      <p:sp>
        <p:nvSpPr>
          <p:cNvPr id="223" name="Shape 223"/>
          <p:cNvSpPr txBox="1"/>
          <p:nvPr/>
        </p:nvSpPr>
        <p:spPr>
          <a:xfrm>
            <a:off x="-438150" y="617537"/>
            <a:ext cx="9144000"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pic>
        <p:nvPicPr>
          <p:cNvPr id="224" name="Shape 224"/>
          <p:cNvPicPr preferRelativeResize="0">
            <a:picLocks noGrp="1"/>
          </p:cNvPicPr>
          <p:nvPr>
            <p:ph type="clipArt" idx="2"/>
          </p:nvPr>
        </p:nvPicPr>
        <p:blipFill rotWithShape="1">
          <a:blip r:embed="rId4">
            <a:alphaModFix/>
          </a:blip>
          <a:srcRect/>
          <a:stretch/>
        </p:blipFill>
        <p:spPr>
          <a:xfrm>
            <a:off x="4800600" y="1752600"/>
            <a:ext cx="4023790" cy="3974359"/>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4343400" y="1066800"/>
            <a:ext cx="4572000" cy="5486399"/>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rgbClr val="0000CC"/>
              </a:buClr>
              <a:buSzPct val="25000"/>
              <a:buFont typeface="Arial"/>
              <a:buNone/>
            </a:pPr>
            <a:r>
              <a:rPr lang="en-US" sz="7000" b="1" i="0" u="none" strike="noStrike" cap="none">
                <a:solidFill>
                  <a:srgbClr val="0000CC"/>
                </a:solidFill>
                <a:latin typeface="Arial"/>
                <a:ea typeface="Arial"/>
                <a:cs typeface="Arial"/>
                <a:sym typeface="Arial"/>
              </a:rPr>
              <a:t>STEP 4:</a:t>
            </a:r>
          </a:p>
          <a:p>
            <a:pPr marL="342900" marR="0" lvl="0" indent="-342900" algn="ctr" rtl="0">
              <a:lnSpc>
                <a:spcPct val="100000"/>
              </a:lnSpc>
              <a:spcBef>
                <a:spcPts val="1120"/>
              </a:spcBef>
              <a:spcAft>
                <a:spcPts val="0"/>
              </a:spcAft>
              <a:buClr>
                <a:srgbClr val="0000CC"/>
              </a:buClr>
              <a:buSzPct val="25000"/>
              <a:buFont typeface="Arial"/>
              <a:buNone/>
            </a:pPr>
            <a:r>
              <a:rPr lang="en-US" sz="5600" b="1" i="0" u="none" strike="noStrike" cap="none">
                <a:solidFill>
                  <a:srgbClr val="0000CC"/>
                </a:solidFill>
                <a:latin typeface="Arial"/>
                <a:ea typeface="Arial"/>
                <a:cs typeface="Arial"/>
                <a:sym typeface="Arial"/>
              </a:rPr>
              <a:t>Develop </a:t>
            </a:r>
          </a:p>
          <a:p>
            <a:pPr marL="342900" marR="0" lvl="0" indent="-342900" algn="ctr" rtl="0">
              <a:lnSpc>
                <a:spcPct val="100000"/>
              </a:lnSpc>
              <a:spcBef>
                <a:spcPts val="1120"/>
              </a:spcBef>
              <a:spcAft>
                <a:spcPts val="0"/>
              </a:spcAft>
              <a:buClr>
                <a:srgbClr val="0000CC"/>
              </a:buClr>
              <a:buSzPct val="25000"/>
              <a:buFont typeface="Arial"/>
              <a:buNone/>
            </a:pPr>
            <a:r>
              <a:rPr lang="en-US" sz="5600" b="1" i="0" u="none" strike="noStrike" cap="none">
                <a:solidFill>
                  <a:srgbClr val="0000CC"/>
                </a:solidFill>
                <a:latin typeface="Arial"/>
                <a:ea typeface="Arial"/>
                <a:cs typeface="Arial"/>
                <a:sym typeface="Arial"/>
              </a:rPr>
              <a:t>an</a:t>
            </a:r>
          </a:p>
          <a:p>
            <a:pPr marL="342900" marR="0" lvl="0" indent="-342900" algn="ctr" rtl="0">
              <a:lnSpc>
                <a:spcPct val="100000"/>
              </a:lnSpc>
              <a:spcBef>
                <a:spcPts val="1120"/>
              </a:spcBef>
              <a:spcAft>
                <a:spcPts val="0"/>
              </a:spcAft>
              <a:buClr>
                <a:srgbClr val="0000CC"/>
              </a:buClr>
              <a:buSzPct val="25000"/>
              <a:buFont typeface="Arial"/>
              <a:buNone/>
            </a:pPr>
            <a:r>
              <a:rPr lang="en-US" sz="5600" b="1" i="0" u="none" strike="noStrike" cap="none">
                <a:solidFill>
                  <a:srgbClr val="0000CC"/>
                </a:solidFill>
                <a:latin typeface="Arial"/>
                <a:ea typeface="Arial"/>
                <a:cs typeface="Arial"/>
                <a:sym typeface="Arial"/>
              </a:rPr>
              <a:t>Action </a:t>
            </a:r>
          </a:p>
          <a:p>
            <a:pPr marL="342900" marR="0" lvl="0" indent="-342900" algn="ctr" rtl="0">
              <a:lnSpc>
                <a:spcPct val="100000"/>
              </a:lnSpc>
              <a:spcBef>
                <a:spcPts val="1120"/>
              </a:spcBef>
              <a:spcAft>
                <a:spcPts val="0"/>
              </a:spcAft>
              <a:buClr>
                <a:srgbClr val="0000CC"/>
              </a:buClr>
              <a:buSzPct val="25000"/>
              <a:buFont typeface="Arial"/>
              <a:buNone/>
            </a:pPr>
            <a:r>
              <a:rPr lang="en-US" sz="5600" b="1" i="0" u="none" strike="noStrike" cap="none">
                <a:solidFill>
                  <a:srgbClr val="0000CC"/>
                </a:solidFill>
                <a:latin typeface="Arial"/>
                <a:ea typeface="Arial"/>
                <a:cs typeface="Arial"/>
                <a:sym typeface="Arial"/>
              </a:rPr>
              <a:t>Plan</a:t>
            </a:r>
          </a:p>
        </p:txBody>
      </p:sp>
      <p:sp>
        <p:nvSpPr>
          <p:cNvPr id="231" name="Shape 231"/>
          <p:cNvSpPr txBox="1"/>
          <p:nvPr/>
        </p:nvSpPr>
        <p:spPr>
          <a:xfrm>
            <a:off x="-492125" y="74610"/>
            <a:ext cx="9144000"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232" name="Shape 232"/>
          <p:cNvSpPr txBox="1"/>
          <p:nvPr/>
        </p:nvSpPr>
        <p:spPr>
          <a:xfrm>
            <a:off x="-492125" y="74610"/>
            <a:ext cx="9144000"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cxnSp>
        <p:nvCxnSpPr>
          <p:cNvPr id="233" name="Shape 233"/>
          <p:cNvCxnSpPr/>
          <p:nvPr/>
        </p:nvCxnSpPr>
        <p:spPr>
          <a:xfrm>
            <a:off x="4876800" y="2209800"/>
            <a:ext cx="3657600" cy="0"/>
          </a:xfrm>
          <a:prstGeom prst="straightConnector1">
            <a:avLst/>
          </a:prstGeom>
          <a:noFill/>
          <a:ln w="38100" cap="flat" cmpd="sng">
            <a:solidFill>
              <a:srgbClr val="0000CC"/>
            </a:solidFill>
            <a:prstDash val="solid"/>
            <a:miter/>
            <a:headEnd type="none" w="med" len="med"/>
            <a:tailEnd type="none" w="med" len="med"/>
          </a:ln>
        </p:spPr>
      </p:cxnSp>
      <p:sp>
        <p:nvSpPr>
          <p:cNvPr id="234" name="Shape 234"/>
          <p:cNvSpPr txBox="1"/>
          <p:nvPr/>
        </p:nvSpPr>
        <p:spPr>
          <a:xfrm>
            <a:off x="-685800" y="914400"/>
            <a:ext cx="9144000"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235" name="Shape 235"/>
          <p:cNvSpPr txBox="1"/>
          <p:nvPr/>
        </p:nvSpPr>
        <p:spPr>
          <a:xfrm>
            <a:off x="-230187" y="22225"/>
            <a:ext cx="9144000"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pic>
        <p:nvPicPr>
          <p:cNvPr id="236" name="Shape 236"/>
          <p:cNvPicPr preferRelativeResize="0"/>
          <p:nvPr/>
        </p:nvPicPr>
        <p:blipFill rotWithShape="1">
          <a:blip r:embed="rId4">
            <a:alphaModFix/>
          </a:blip>
          <a:srcRect/>
          <a:stretch/>
        </p:blipFill>
        <p:spPr>
          <a:xfrm>
            <a:off x="1143000" y="1219200"/>
            <a:ext cx="3430587" cy="5083174"/>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304800" y="1447800"/>
            <a:ext cx="4876798" cy="4373562"/>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chemeClr val="dk1"/>
              </a:buClr>
              <a:buSzPct val="25000"/>
              <a:buFont typeface="Arial"/>
              <a:buNone/>
            </a:pPr>
            <a:r>
              <a:rPr lang="en-US" sz="7000" b="1" i="0" u="none" strike="noStrike" cap="none">
                <a:solidFill>
                  <a:schemeClr val="dk1"/>
                </a:solidFill>
                <a:latin typeface="Arial"/>
                <a:ea typeface="Arial"/>
                <a:cs typeface="Arial"/>
                <a:sym typeface="Arial"/>
              </a:rPr>
              <a:t>STEP 5:</a:t>
            </a:r>
          </a:p>
          <a:p>
            <a:pPr marL="342900" marR="0" lvl="0" indent="-342900" algn="ctr" rtl="0">
              <a:lnSpc>
                <a:spcPct val="100000"/>
              </a:lnSpc>
              <a:spcBef>
                <a:spcPts val="1160"/>
              </a:spcBef>
              <a:spcAft>
                <a:spcPts val="0"/>
              </a:spcAft>
              <a:buClr>
                <a:schemeClr val="dk1"/>
              </a:buClr>
              <a:buSzPct val="25000"/>
              <a:buFont typeface="Arial"/>
              <a:buNone/>
            </a:pPr>
            <a:r>
              <a:rPr lang="en-US" sz="5800" b="1" i="0" u="none" strike="noStrike" cap="none">
                <a:solidFill>
                  <a:schemeClr val="dk1"/>
                </a:solidFill>
                <a:latin typeface="Arial"/>
                <a:ea typeface="Arial"/>
                <a:cs typeface="Arial"/>
                <a:sym typeface="Arial"/>
              </a:rPr>
              <a:t>Work Towards The Goal</a:t>
            </a:r>
          </a:p>
        </p:txBody>
      </p:sp>
      <p:sp>
        <p:nvSpPr>
          <p:cNvPr id="243" name="Shape 243"/>
          <p:cNvSpPr txBox="1"/>
          <p:nvPr/>
        </p:nvSpPr>
        <p:spPr>
          <a:xfrm>
            <a:off x="-492125" y="74610"/>
            <a:ext cx="9144000"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244" name="Shape 244"/>
          <p:cNvSpPr txBox="1"/>
          <p:nvPr/>
        </p:nvSpPr>
        <p:spPr>
          <a:xfrm>
            <a:off x="-492125" y="74610"/>
            <a:ext cx="9144000"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cxnSp>
        <p:nvCxnSpPr>
          <p:cNvPr id="245" name="Shape 245"/>
          <p:cNvCxnSpPr/>
          <p:nvPr/>
        </p:nvCxnSpPr>
        <p:spPr>
          <a:xfrm>
            <a:off x="914400" y="2590800"/>
            <a:ext cx="3657600" cy="0"/>
          </a:xfrm>
          <a:prstGeom prst="straightConnector1">
            <a:avLst/>
          </a:prstGeom>
          <a:noFill/>
          <a:ln w="38100" cap="flat" cmpd="sng">
            <a:solidFill>
              <a:schemeClr val="dk1"/>
            </a:solidFill>
            <a:prstDash val="solid"/>
            <a:miter/>
            <a:headEnd type="none" w="med" len="med"/>
            <a:tailEnd type="none" w="med" len="med"/>
          </a:ln>
        </p:spPr>
      </p:cxnSp>
      <p:sp>
        <p:nvSpPr>
          <p:cNvPr id="246" name="Shape 246"/>
          <p:cNvSpPr txBox="1"/>
          <p:nvPr/>
        </p:nvSpPr>
        <p:spPr>
          <a:xfrm>
            <a:off x="-134935" y="22225"/>
            <a:ext cx="9144000"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pic>
        <p:nvPicPr>
          <p:cNvPr id="247" name="Shape 247"/>
          <p:cNvPicPr preferRelativeResize="0"/>
          <p:nvPr/>
        </p:nvPicPr>
        <p:blipFill rotWithShape="1">
          <a:blip r:embed="rId4">
            <a:alphaModFix/>
          </a:blip>
          <a:srcRect/>
          <a:stretch/>
        </p:blipFill>
        <p:spPr>
          <a:xfrm>
            <a:off x="5410200" y="1066800"/>
            <a:ext cx="3284535" cy="5349875"/>
          </a:xfrm>
          <a:prstGeom prst="rect">
            <a:avLst/>
          </a:prstGeom>
          <a:noFill/>
          <a:ln>
            <a:noFill/>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609600"/>
            <a:ext cx="8229600" cy="3048000"/>
          </a:xfrm>
          <a:prstGeom prst="rect">
            <a:avLst/>
          </a:prstGeom>
          <a:noFill/>
          <a:ln>
            <a:noFill/>
          </a:ln>
        </p:spPr>
        <p:txBody>
          <a:bodyPr lIns="91425" tIns="45700" rIns="91425" bIns="45700" anchor="t" anchorCtr="0">
            <a:noAutofit/>
          </a:bodyPr>
          <a:lstStyle/>
          <a:p>
            <a:pPr marL="342900" marR="0" lvl="0" indent="-342900" algn="ctr" rtl="0">
              <a:lnSpc>
                <a:spcPct val="90000"/>
              </a:lnSpc>
              <a:spcBef>
                <a:spcPts val="0"/>
              </a:spcBef>
              <a:spcAft>
                <a:spcPts val="0"/>
              </a:spcAft>
              <a:buClr>
                <a:srgbClr val="00FF99"/>
              </a:buClr>
              <a:buSzPct val="25000"/>
              <a:buFont typeface="Arial"/>
              <a:buNone/>
            </a:pPr>
            <a:r>
              <a:rPr lang="en-US" sz="7000" b="1" i="0" u="none" strike="noStrike" cap="none">
                <a:solidFill>
                  <a:srgbClr val="00FF99"/>
                </a:solidFill>
                <a:latin typeface="Arial"/>
                <a:ea typeface="Arial"/>
                <a:cs typeface="Arial"/>
                <a:sym typeface="Arial"/>
              </a:rPr>
              <a:t>STEP 6:</a:t>
            </a:r>
          </a:p>
          <a:p>
            <a:pPr marL="342900" marR="0" lvl="0" indent="-342900" algn="ctr" rtl="0">
              <a:lnSpc>
                <a:spcPct val="90000"/>
              </a:lnSpc>
              <a:spcBef>
                <a:spcPts val="1120"/>
              </a:spcBef>
              <a:spcAft>
                <a:spcPts val="0"/>
              </a:spcAft>
              <a:buClr>
                <a:srgbClr val="00FF99"/>
              </a:buClr>
              <a:buSzPct val="25000"/>
              <a:buFont typeface="Arial"/>
              <a:buNone/>
            </a:pPr>
            <a:r>
              <a:rPr lang="en-US" sz="5600" b="1" i="0" u="none" strike="noStrike" cap="none">
                <a:solidFill>
                  <a:srgbClr val="00FF99"/>
                </a:solidFill>
                <a:latin typeface="Arial"/>
                <a:ea typeface="Arial"/>
                <a:cs typeface="Arial"/>
                <a:sym typeface="Arial"/>
              </a:rPr>
              <a:t>Accomplish </a:t>
            </a:r>
          </a:p>
          <a:p>
            <a:pPr marL="342900" marR="0" lvl="0" indent="-342900" algn="ctr" rtl="0">
              <a:lnSpc>
                <a:spcPct val="90000"/>
              </a:lnSpc>
              <a:spcBef>
                <a:spcPts val="1120"/>
              </a:spcBef>
              <a:spcAft>
                <a:spcPts val="0"/>
              </a:spcAft>
              <a:buClr>
                <a:srgbClr val="00FF99"/>
              </a:buClr>
              <a:buSzPct val="25000"/>
              <a:buFont typeface="Arial"/>
              <a:buNone/>
            </a:pPr>
            <a:r>
              <a:rPr lang="en-US" sz="5600" b="1" i="0" u="none" strike="noStrike" cap="none">
                <a:solidFill>
                  <a:srgbClr val="00FF99"/>
                </a:solidFill>
                <a:latin typeface="Arial"/>
                <a:ea typeface="Arial"/>
                <a:cs typeface="Arial"/>
                <a:sym typeface="Arial"/>
              </a:rPr>
              <a:t>The GOAL!</a:t>
            </a:r>
          </a:p>
        </p:txBody>
      </p:sp>
      <p:sp>
        <p:nvSpPr>
          <p:cNvPr id="254" name="Shape 254"/>
          <p:cNvSpPr txBox="1"/>
          <p:nvPr/>
        </p:nvSpPr>
        <p:spPr>
          <a:xfrm>
            <a:off x="-492125" y="74610"/>
            <a:ext cx="9144000"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255" name="Shape 255"/>
          <p:cNvSpPr txBox="1"/>
          <p:nvPr/>
        </p:nvSpPr>
        <p:spPr>
          <a:xfrm>
            <a:off x="-492125" y="74610"/>
            <a:ext cx="9144000"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cxnSp>
        <p:nvCxnSpPr>
          <p:cNvPr id="256" name="Shape 256"/>
          <p:cNvCxnSpPr/>
          <p:nvPr/>
        </p:nvCxnSpPr>
        <p:spPr>
          <a:xfrm>
            <a:off x="2971800" y="1600200"/>
            <a:ext cx="3657600" cy="0"/>
          </a:xfrm>
          <a:prstGeom prst="straightConnector1">
            <a:avLst/>
          </a:prstGeom>
          <a:noFill/>
          <a:ln w="38100" cap="flat" cmpd="sng">
            <a:solidFill>
              <a:srgbClr val="00FF99"/>
            </a:solidFill>
            <a:prstDash val="solid"/>
            <a:miter/>
            <a:headEnd type="none" w="med" len="med"/>
            <a:tailEnd type="none" w="med" len="med"/>
          </a:ln>
        </p:spPr>
      </p:cxnSp>
      <p:sp>
        <p:nvSpPr>
          <p:cNvPr id="257" name="Shape 257"/>
          <p:cNvSpPr txBox="1"/>
          <p:nvPr/>
        </p:nvSpPr>
        <p:spPr>
          <a:xfrm>
            <a:off x="-363537" y="1365250"/>
            <a:ext cx="9144000"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258" name="Shape 258"/>
          <p:cNvSpPr txBox="1"/>
          <p:nvPr/>
        </p:nvSpPr>
        <p:spPr>
          <a:xfrm>
            <a:off x="-450850" y="492125"/>
            <a:ext cx="9144000"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pic>
        <p:nvPicPr>
          <p:cNvPr id="259" name="Shape 259"/>
          <p:cNvPicPr preferRelativeResize="0"/>
          <p:nvPr/>
        </p:nvPicPr>
        <p:blipFill rotWithShape="1">
          <a:blip r:embed="rId4">
            <a:alphaModFix/>
          </a:blip>
          <a:srcRect/>
          <a:stretch/>
        </p:blipFill>
        <p:spPr>
          <a:xfrm>
            <a:off x="3276600" y="3505200"/>
            <a:ext cx="3246437" cy="3352799"/>
          </a:xfrm>
          <a:prstGeom prst="rect">
            <a:avLst/>
          </a:prstGeom>
          <a:noFill/>
          <a:ln>
            <a:noFill/>
          </a:ln>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64"/>
        <p:cNvGrpSpPr/>
        <p:nvPr/>
      </p:nvGrpSpPr>
      <p:grpSpPr>
        <a:xfrm>
          <a:off x="0" y="0"/>
          <a:ext cx="0" cy="0"/>
          <a:chOff x="0" y="0"/>
          <a:chExt cx="0" cy="0"/>
        </a:xfrm>
      </p:grpSpPr>
      <p:sp>
        <p:nvSpPr>
          <p:cNvPr id="265" name="Shape 265"/>
          <p:cNvSpPr txBox="1"/>
          <p:nvPr/>
        </p:nvSpPr>
        <p:spPr>
          <a:xfrm>
            <a:off x="6553200" y="6245225"/>
            <a:ext cx="2133598"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19</a:t>
            </a:fld>
            <a:endParaRPr lang="en-US" sz="1400" b="0" i="0" u="none" strike="noStrike" cap="none">
              <a:solidFill>
                <a:schemeClr val="dk1"/>
              </a:solidFill>
              <a:latin typeface="Arial"/>
              <a:ea typeface="Arial"/>
              <a:cs typeface="Arial"/>
              <a:sym typeface="Arial"/>
            </a:endParaRPr>
          </a:p>
        </p:txBody>
      </p:sp>
      <p:sp>
        <p:nvSpPr>
          <p:cNvPr id="266" name="Shape 266"/>
          <p:cNvSpPr txBox="1">
            <a:spLocks noGrp="1"/>
          </p:cNvSpPr>
          <p:nvPr>
            <p:ph type="title"/>
          </p:nvPr>
        </p:nvSpPr>
        <p:spPr>
          <a:xfrm>
            <a:off x="685800" y="6096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0" i="0" u="none" strike="noStrike" cap="none">
                <a:solidFill>
                  <a:schemeClr val="dk2"/>
                </a:solidFill>
                <a:latin typeface="Arial"/>
                <a:ea typeface="Arial"/>
                <a:cs typeface="Arial"/>
                <a:sym typeface="Arial"/>
              </a:rPr>
              <a:t>Celebration???????</a:t>
            </a:r>
          </a:p>
        </p:txBody>
      </p:sp>
      <p:pic>
        <p:nvPicPr>
          <p:cNvPr id="267" name="Shape 267"/>
          <p:cNvPicPr preferRelativeResize="0">
            <a:picLocks noGrp="1"/>
          </p:cNvPicPr>
          <p:nvPr>
            <p:ph type="body" idx="1"/>
          </p:nvPr>
        </p:nvPicPr>
        <p:blipFill rotWithShape="1">
          <a:blip r:embed="rId4">
            <a:alphaModFix/>
          </a:blip>
          <a:srcRect l="-56068" r="-56067"/>
          <a:stretch/>
        </p:blipFill>
        <p:spPr>
          <a:xfrm>
            <a:off x="-838200" y="914400"/>
            <a:ext cx="11277600" cy="6202362"/>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Shape 111"/>
          <p:cNvSpPr txBox="1"/>
          <p:nvPr/>
        </p:nvSpPr>
        <p:spPr>
          <a:xfrm>
            <a:off x="-298450" y="2006600"/>
            <a:ext cx="9144000"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pic>
        <p:nvPicPr>
          <p:cNvPr id="112" name="Shape 112"/>
          <p:cNvPicPr preferRelativeResize="0"/>
          <p:nvPr/>
        </p:nvPicPr>
        <p:blipFill rotWithShape="1">
          <a:blip r:embed="rId4">
            <a:alphaModFix/>
          </a:blip>
          <a:srcRect t="3018" r="1867" b="4456"/>
          <a:stretch/>
        </p:blipFill>
        <p:spPr>
          <a:xfrm>
            <a:off x="762000" y="762000"/>
            <a:ext cx="7772400" cy="5888037"/>
          </a:xfrm>
          <a:prstGeom prst="rect">
            <a:avLst/>
          </a:prstGeom>
          <a:noFill/>
          <a:ln>
            <a:noFill/>
          </a:ln>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685800" y="457200"/>
            <a:ext cx="8229600" cy="19049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5000" b="0" i="0" u="none" strike="noStrike" cap="none">
                <a:solidFill>
                  <a:schemeClr val="dk2"/>
                </a:solidFill>
                <a:latin typeface="Arial"/>
                <a:ea typeface="Arial"/>
                <a:cs typeface="Arial"/>
                <a:sym typeface="Arial"/>
              </a:rPr>
              <a:t>Set Goals That Are </a:t>
            </a:r>
            <a:r>
              <a:rPr lang="en-US" sz="5000" b="0" i="0" u="none" strike="noStrike" cap="none">
                <a:solidFill>
                  <a:schemeClr val="accent1"/>
                </a:solidFill>
                <a:latin typeface="Arial"/>
                <a:ea typeface="Arial"/>
                <a:cs typeface="Arial"/>
                <a:sym typeface="Arial"/>
              </a:rPr>
              <a:t>S.M.A.R.T.</a:t>
            </a:r>
          </a:p>
        </p:txBody>
      </p:sp>
      <p:sp>
        <p:nvSpPr>
          <p:cNvPr id="274" name="Shape 274"/>
          <p:cNvSpPr txBox="1">
            <a:spLocks noGrp="1"/>
          </p:cNvSpPr>
          <p:nvPr>
            <p:ph type="body" idx="1"/>
          </p:nvPr>
        </p:nvSpPr>
        <p:spPr>
          <a:xfrm>
            <a:off x="5029200" y="2362200"/>
            <a:ext cx="4419599" cy="41148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00CCFF"/>
              </a:buClr>
              <a:buSzPct val="100000"/>
              <a:buFont typeface="Arial"/>
              <a:buChar char="•"/>
            </a:pPr>
            <a:r>
              <a:rPr lang="en-US" sz="4600" b="0" i="0" u="none" strike="noStrike" cap="none">
                <a:solidFill>
                  <a:srgbClr val="00CCFF"/>
                </a:solidFill>
                <a:latin typeface="Arial"/>
                <a:ea typeface="Arial"/>
                <a:cs typeface="Arial"/>
                <a:sym typeface="Arial"/>
              </a:rPr>
              <a:t>Specific</a:t>
            </a:r>
          </a:p>
          <a:p>
            <a:pPr marL="342900" marR="0" lvl="0" indent="-342900" algn="l" rtl="0">
              <a:lnSpc>
                <a:spcPct val="90000"/>
              </a:lnSpc>
              <a:spcBef>
                <a:spcPts val="920"/>
              </a:spcBef>
              <a:spcAft>
                <a:spcPts val="0"/>
              </a:spcAft>
              <a:buClr>
                <a:srgbClr val="00CCFF"/>
              </a:buClr>
              <a:buSzPct val="100000"/>
              <a:buFont typeface="Arial"/>
              <a:buChar char="•"/>
            </a:pPr>
            <a:r>
              <a:rPr lang="en-US" sz="4600" b="0" i="0" u="none" strike="noStrike" cap="none">
                <a:solidFill>
                  <a:srgbClr val="00CCFF"/>
                </a:solidFill>
                <a:latin typeface="Arial"/>
                <a:ea typeface="Arial"/>
                <a:cs typeface="Arial"/>
                <a:sym typeface="Arial"/>
              </a:rPr>
              <a:t>Measurable</a:t>
            </a:r>
          </a:p>
          <a:p>
            <a:pPr marL="342900" marR="0" lvl="0" indent="-342900" algn="l" rtl="0">
              <a:lnSpc>
                <a:spcPct val="90000"/>
              </a:lnSpc>
              <a:spcBef>
                <a:spcPts val="920"/>
              </a:spcBef>
              <a:spcAft>
                <a:spcPts val="0"/>
              </a:spcAft>
              <a:buClr>
                <a:srgbClr val="00CCFF"/>
              </a:buClr>
              <a:buSzPct val="100000"/>
              <a:buFont typeface="Arial"/>
              <a:buChar char="•"/>
            </a:pPr>
            <a:r>
              <a:rPr lang="en-US" sz="4600" b="0" i="0" u="none" strike="noStrike" cap="none">
                <a:solidFill>
                  <a:srgbClr val="00CCFF"/>
                </a:solidFill>
                <a:latin typeface="Arial"/>
                <a:ea typeface="Arial"/>
                <a:cs typeface="Arial"/>
                <a:sym typeface="Arial"/>
              </a:rPr>
              <a:t>Achievable</a:t>
            </a:r>
          </a:p>
          <a:p>
            <a:pPr marL="342900" marR="0" lvl="0" indent="-342900" algn="l" rtl="0">
              <a:lnSpc>
                <a:spcPct val="90000"/>
              </a:lnSpc>
              <a:spcBef>
                <a:spcPts val="920"/>
              </a:spcBef>
              <a:spcAft>
                <a:spcPts val="0"/>
              </a:spcAft>
              <a:buClr>
                <a:srgbClr val="00CCFF"/>
              </a:buClr>
              <a:buSzPct val="100000"/>
              <a:buFont typeface="Arial"/>
              <a:buChar char="•"/>
            </a:pPr>
            <a:r>
              <a:rPr lang="en-US" sz="4600" b="0" i="0" u="none" strike="noStrike" cap="none">
                <a:solidFill>
                  <a:srgbClr val="00CCFF"/>
                </a:solidFill>
                <a:latin typeface="Arial"/>
                <a:ea typeface="Arial"/>
                <a:cs typeface="Arial"/>
                <a:sym typeface="Arial"/>
              </a:rPr>
              <a:t>Realistic</a:t>
            </a:r>
          </a:p>
          <a:p>
            <a:pPr marL="342900" marR="0" lvl="0" indent="-342900" algn="l" rtl="0">
              <a:lnSpc>
                <a:spcPct val="90000"/>
              </a:lnSpc>
              <a:spcBef>
                <a:spcPts val="920"/>
              </a:spcBef>
              <a:spcAft>
                <a:spcPts val="0"/>
              </a:spcAft>
              <a:buClr>
                <a:srgbClr val="00CCFF"/>
              </a:buClr>
              <a:buSzPct val="100000"/>
              <a:buFont typeface="Arial"/>
              <a:buChar char="•"/>
            </a:pPr>
            <a:r>
              <a:rPr lang="en-US" sz="4600" b="0" i="0" u="none" strike="noStrike" cap="none">
                <a:solidFill>
                  <a:srgbClr val="00CCFF"/>
                </a:solidFill>
                <a:latin typeface="Arial"/>
                <a:ea typeface="Arial"/>
                <a:cs typeface="Arial"/>
                <a:sym typeface="Arial"/>
              </a:rPr>
              <a:t>Timely</a:t>
            </a:r>
          </a:p>
        </p:txBody>
      </p:sp>
      <p:sp>
        <p:nvSpPr>
          <p:cNvPr id="275" name="Shape 275"/>
          <p:cNvSpPr txBox="1"/>
          <p:nvPr/>
        </p:nvSpPr>
        <p:spPr>
          <a:xfrm>
            <a:off x="1585" y="22225"/>
            <a:ext cx="9144000"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pic>
        <p:nvPicPr>
          <p:cNvPr id="276" name="Shape 276"/>
          <p:cNvPicPr preferRelativeResize="0">
            <a:picLocks noGrp="1"/>
          </p:cNvPicPr>
          <p:nvPr>
            <p:ph type="clipArt" idx="2"/>
          </p:nvPr>
        </p:nvPicPr>
        <p:blipFill rotWithShape="1">
          <a:blip r:embed="rId4">
            <a:alphaModFix/>
          </a:blip>
          <a:srcRect/>
          <a:stretch/>
        </p:blipFill>
        <p:spPr>
          <a:xfrm>
            <a:off x="1295400" y="1981200"/>
            <a:ext cx="2222213" cy="4371811"/>
          </a:xfrm>
          <a:prstGeom prst="rect">
            <a:avLst/>
          </a:prstGeom>
          <a:noFill/>
          <a:ln>
            <a:noFill/>
          </a:ln>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685800" y="6096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CC"/>
              </a:buClr>
              <a:buSzPct val="25000"/>
              <a:buFont typeface="Arial"/>
              <a:buNone/>
            </a:pPr>
            <a:r>
              <a:rPr lang="en-US" sz="8000" b="1" i="0" u="none" strike="noStrike" cap="none">
                <a:solidFill>
                  <a:srgbClr val="0000CC"/>
                </a:solidFill>
                <a:latin typeface="Arial"/>
                <a:ea typeface="Arial"/>
                <a:cs typeface="Arial"/>
                <a:sym typeface="Arial"/>
              </a:rPr>
              <a:t>30 Days</a:t>
            </a:r>
            <a:br>
              <a:rPr lang="en-US" sz="4400" b="1" i="0" u="none" strike="noStrike" cap="none">
                <a:solidFill>
                  <a:srgbClr val="0000CC"/>
                </a:solidFill>
                <a:latin typeface="Arial"/>
                <a:ea typeface="Arial"/>
                <a:cs typeface="Arial"/>
                <a:sym typeface="Arial"/>
              </a:rPr>
            </a:br>
            <a:endParaRPr lang="en-US" sz="4400" b="1" i="0" u="none" strike="noStrike" cap="none">
              <a:solidFill>
                <a:srgbClr val="0000CC"/>
              </a:solidFill>
              <a:latin typeface="Arial"/>
              <a:ea typeface="Arial"/>
              <a:cs typeface="Arial"/>
              <a:sym typeface="Arial"/>
            </a:endParaRPr>
          </a:p>
        </p:txBody>
      </p:sp>
      <p:sp>
        <p:nvSpPr>
          <p:cNvPr id="283" name="Shape 283"/>
          <p:cNvSpPr txBox="1">
            <a:spLocks noGrp="1"/>
          </p:cNvSpPr>
          <p:nvPr>
            <p:ph type="body" idx="1"/>
          </p:nvPr>
        </p:nvSpPr>
        <p:spPr>
          <a:xfrm>
            <a:off x="914400" y="1798635"/>
            <a:ext cx="8229600" cy="437356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EB14DA"/>
              </a:buClr>
              <a:buSzPct val="100000"/>
              <a:buFont typeface="Arial"/>
              <a:buChar char="•"/>
            </a:pPr>
            <a:r>
              <a:rPr lang="en-US" sz="2400" b="0" i="0" u="none" strike="noStrike" cap="none">
                <a:solidFill>
                  <a:srgbClr val="EB14DA"/>
                </a:solidFill>
                <a:latin typeface="Arial"/>
                <a:ea typeface="Arial"/>
                <a:cs typeface="Arial"/>
                <a:sym typeface="Arial"/>
              </a:rPr>
              <a:t>Yes, it is a gift. So, take a moment to think ‘Who do I want to be in 5 years?’</a:t>
            </a:r>
          </a:p>
          <a:p>
            <a:pPr marL="342900" marR="0" lvl="0" indent="-342900" algn="l" rtl="0">
              <a:lnSpc>
                <a:spcPct val="100000"/>
              </a:lnSpc>
              <a:spcBef>
                <a:spcPts val="480"/>
              </a:spcBef>
              <a:spcAft>
                <a:spcPts val="0"/>
              </a:spcAft>
              <a:buClr>
                <a:srgbClr val="9900CC"/>
              </a:buClr>
              <a:buSzPct val="100000"/>
              <a:buFont typeface="Arial"/>
              <a:buChar char="•"/>
            </a:pPr>
            <a:r>
              <a:rPr lang="en-US" sz="2400" b="0" i="0" u="none" strike="noStrike" cap="none">
                <a:solidFill>
                  <a:srgbClr val="9900CC"/>
                </a:solidFill>
                <a:latin typeface="Arial"/>
                <a:ea typeface="Arial"/>
                <a:cs typeface="Arial"/>
                <a:sym typeface="Arial"/>
              </a:rPr>
              <a:t> </a:t>
            </a:r>
            <a:r>
              <a:rPr lang="en-US" sz="2400" b="0" i="0" u="none" strike="noStrike" cap="none">
                <a:solidFill>
                  <a:srgbClr val="CC0000"/>
                </a:solidFill>
                <a:latin typeface="Arial"/>
                <a:ea typeface="Arial"/>
                <a:cs typeface="Arial"/>
                <a:sym typeface="Arial"/>
              </a:rPr>
              <a:t>What kind of habits would you like to have? </a:t>
            </a:r>
          </a:p>
          <a:p>
            <a:pPr marL="342900" marR="0" lvl="0" indent="-342900" algn="l" rtl="0">
              <a:lnSpc>
                <a:spcPct val="100000"/>
              </a:lnSpc>
              <a:spcBef>
                <a:spcPts val="640"/>
              </a:spcBef>
              <a:spcAft>
                <a:spcPts val="0"/>
              </a:spcAft>
              <a:buClr>
                <a:srgbClr val="9900CC"/>
              </a:buClr>
              <a:buSzPct val="177777"/>
              <a:buFont typeface="Arial"/>
              <a:buChar char="•"/>
            </a:pPr>
            <a:r>
              <a:rPr lang="en-US" sz="2400" b="0" i="0" u="none" strike="noStrike" cap="none">
                <a:solidFill>
                  <a:srgbClr val="9900CC"/>
                </a:solidFill>
                <a:latin typeface="Arial"/>
                <a:ea typeface="Arial"/>
                <a:cs typeface="Arial"/>
                <a:sym typeface="Arial"/>
              </a:rPr>
              <a:t>You better start now if you want your new habits to influence your lifestyle and consequently your </a:t>
            </a:r>
            <a:r>
              <a:rPr lang="en-US" sz="3200" b="1" i="1" u="sng" strike="noStrike" cap="none">
                <a:solidFill>
                  <a:srgbClr val="0000CC"/>
                </a:solidFill>
                <a:latin typeface="Arial"/>
                <a:ea typeface="Arial"/>
                <a:cs typeface="Arial"/>
                <a:sym typeface="Arial"/>
              </a:rPr>
              <a:t>life!</a:t>
            </a:r>
          </a:p>
          <a:p>
            <a:pPr marL="0" marR="0" lvl="0" indent="0" algn="l" rtl="0">
              <a:lnSpc>
                <a:spcPct val="100000"/>
              </a:lnSpc>
              <a:spcBef>
                <a:spcPts val="0"/>
              </a:spcBef>
              <a:spcAft>
                <a:spcPts val="0"/>
              </a:spcAft>
              <a:buClr>
                <a:schemeClr val="dk1"/>
              </a:buClr>
              <a:buSzPct val="25000"/>
              <a:buFont typeface="Arial"/>
              <a:buNone/>
            </a:pPr>
            <a:endParaRPr sz="3200" b="1" i="1" u="sng" strike="noStrike" cap="none">
              <a:solidFill>
                <a:srgbClr val="0000CC"/>
              </a:solidFill>
              <a:latin typeface="Arial"/>
              <a:ea typeface="Arial"/>
              <a:cs typeface="Arial"/>
              <a:sym typeface="Arial"/>
            </a:endParaRPr>
          </a:p>
        </p:txBody>
      </p:sp>
      <p:pic>
        <p:nvPicPr>
          <p:cNvPr id="284" name="Shape 284"/>
          <p:cNvPicPr preferRelativeResize="0"/>
          <p:nvPr/>
        </p:nvPicPr>
        <p:blipFill rotWithShape="1">
          <a:blip r:embed="rId4">
            <a:alphaModFix/>
          </a:blip>
          <a:srcRect/>
          <a:stretch/>
        </p:blipFill>
        <p:spPr>
          <a:xfrm>
            <a:off x="5297487" y="3846512"/>
            <a:ext cx="3730625" cy="2762250"/>
          </a:xfrm>
          <a:prstGeom prst="rect">
            <a:avLst/>
          </a:prstGeom>
          <a:noFill/>
          <a:ln>
            <a:noFill/>
          </a:ln>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685800" y="6096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CC"/>
              </a:buClr>
              <a:buSzPct val="25000"/>
              <a:buFont typeface="Arial"/>
              <a:buNone/>
            </a:pPr>
            <a:r>
              <a:rPr lang="en-US" sz="8000" b="1" i="0" u="none" strike="noStrike" cap="none">
                <a:solidFill>
                  <a:srgbClr val="0000CC"/>
                </a:solidFill>
                <a:latin typeface="Arial"/>
                <a:ea typeface="Arial"/>
                <a:cs typeface="Arial"/>
                <a:sym typeface="Arial"/>
              </a:rPr>
              <a:t>30 Days</a:t>
            </a:r>
            <a:br>
              <a:rPr lang="en-US" sz="4400" b="1" i="0" u="none" strike="noStrike" cap="none">
                <a:solidFill>
                  <a:srgbClr val="0000CC"/>
                </a:solidFill>
                <a:latin typeface="Arial"/>
                <a:ea typeface="Arial"/>
                <a:cs typeface="Arial"/>
                <a:sym typeface="Arial"/>
              </a:rPr>
            </a:br>
            <a:endParaRPr lang="en-US" sz="4400" b="1" i="0" u="none" strike="noStrike" cap="none">
              <a:solidFill>
                <a:srgbClr val="0000CC"/>
              </a:solidFill>
              <a:latin typeface="Arial"/>
              <a:ea typeface="Arial"/>
              <a:cs typeface="Arial"/>
              <a:sym typeface="Arial"/>
            </a:endParaRPr>
          </a:p>
        </p:txBody>
      </p:sp>
      <p:sp>
        <p:nvSpPr>
          <p:cNvPr id="290" name="Shape 290"/>
          <p:cNvSpPr txBox="1">
            <a:spLocks noGrp="1"/>
          </p:cNvSpPr>
          <p:nvPr>
            <p:ph type="body" idx="1"/>
          </p:nvPr>
        </p:nvSpPr>
        <p:spPr>
          <a:xfrm>
            <a:off x="914400" y="1798635"/>
            <a:ext cx="8229600" cy="437356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9900CC"/>
              </a:buClr>
              <a:buSzPct val="100000"/>
              <a:buFont typeface="Arial"/>
              <a:buChar char="•"/>
            </a:pPr>
            <a:r>
              <a:rPr lang="en-US" sz="2400" b="0" i="0" u="none" strike="noStrike" cap="none">
                <a:solidFill>
                  <a:srgbClr val="9900CC"/>
                </a:solidFill>
                <a:latin typeface="Arial"/>
                <a:ea typeface="Arial"/>
                <a:cs typeface="Arial"/>
                <a:sym typeface="Arial"/>
              </a:rPr>
              <a:t>It is been said that it takes about 30 days to form a habit. </a:t>
            </a:r>
          </a:p>
          <a:p>
            <a:pPr marL="342900" marR="0" lvl="0" indent="-342900" algn="l" rtl="0">
              <a:lnSpc>
                <a:spcPct val="100000"/>
              </a:lnSpc>
              <a:spcBef>
                <a:spcPts val="480"/>
              </a:spcBef>
              <a:spcAft>
                <a:spcPts val="0"/>
              </a:spcAft>
              <a:buClr>
                <a:srgbClr val="FF0000"/>
              </a:buClr>
              <a:buSzPct val="100000"/>
              <a:buFont typeface="Arial"/>
              <a:buChar char="•"/>
            </a:pPr>
            <a:r>
              <a:rPr lang="en-US" sz="2400" b="0" i="0" u="none" strike="noStrike" cap="none">
                <a:solidFill>
                  <a:srgbClr val="FF0000"/>
                </a:solidFill>
                <a:latin typeface="Arial"/>
                <a:ea typeface="Arial"/>
                <a:cs typeface="Arial"/>
                <a:sym typeface="Arial"/>
              </a:rPr>
              <a:t>The ones that are good for you require cultivation and determination. The starting phase is the hardest, especially if you want to change an old habit into a new one</a:t>
            </a:r>
            <a:r>
              <a:rPr lang="en-US" sz="2400" b="0" i="0" u="none" strike="noStrike" cap="none">
                <a:solidFill>
                  <a:srgbClr val="9900CC"/>
                </a:solidFill>
                <a:latin typeface="Arial"/>
                <a:ea typeface="Arial"/>
                <a:cs typeface="Arial"/>
                <a:sym typeface="Arial"/>
              </a:rPr>
              <a:t>. </a:t>
            </a:r>
          </a:p>
          <a:p>
            <a:pPr marL="342900" marR="0" lvl="0" indent="-342900" algn="l" rtl="0">
              <a:lnSpc>
                <a:spcPct val="100000"/>
              </a:lnSpc>
              <a:spcBef>
                <a:spcPts val="480"/>
              </a:spcBef>
              <a:spcAft>
                <a:spcPts val="0"/>
              </a:spcAft>
              <a:buClr>
                <a:srgbClr val="009900"/>
              </a:buClr>
              <a:buSzPct val="100000"/>
              <a:buFont typeface="Arial"/>
              <a:buChar char="•"/>
            </a:pPr>
            <a:r>
              <a:rPr lang="en-US" sz="2400" b="0" i="0" u="none" strike="noStrike" cap="none">
                <a:solidFill>
                  <a:srgbClr val="009900"/>
                </a:solidFill>
                <a:latin typeface="Arial"/>
                <a:ea typeface="Arial"/>
                <a:cs typeface="Arial"/>
                <a:sym typeface="Arial"/>
              </a:rPr>
              <a:t>This is why giving yourself a challenge for a minimum of 30 days is a great way to improve all facets of your life. </a:t>
            </a:r>
          </a:p>
          <a:p>
            <a:pPr marL="0" marR="0" lvl="0" indent="0" algn="l" rtl="0">
              <a:lnSpc>
                <a:spcPct val="100000"/>
              </a:lnSpc>
              <a:spcBef>
                <a:spcPts val="0"/>
              </a:spcBef>
              <a:spcAft>
                <a:spcPts val="0"/>
              </a:spcAft>
              <a:buClr>
                <a:schemeClr val="dk1"/>
              </a:buClr>
              <a:buSzPct val="25000"/>
              <a:buFont typeface="Arial"/>
              <a:buNone/>
            </a:pPr>
            <a:endParaRPr sz="2400" b="0" i="0" u="none" strike="noStrike" cap="none">
              <a:solidFill>
                <a:srgbClr val="009900"/>
              </a:solidFill>
              <a:latin typeface="Arial"/>
              <a:ea typeface="Arial"/>
              <a:cs typeface="Arial"/>
              <a:sym typeface="Arial"/>
            </a:endParaRPr>
          </a:p>
        </p:txBody>
      </p:sp>
      <p:pic>
        <p:nvPicPr>
          <p:cNvPr id="291" name="Shape 291"/>
          <p:cNvPicPr preferRelativeResize="0"/>
          <p:nvPr/>
        </p:nvPicPr>
        <p:blipFill rotWithShape="1">
          <a:blip r:embed="rId4">
            <a:alphaModFix/>
          </a:blip>
          <a:srcRect/>
          <a:stretch/>
        </p:blipFill>
        <p:spPr>
          <a:xfrm>
            <a:off x="5715000" y="5410200"/>
            <a:ext cx="1016000" cy="1016000"/>
          </a:xfrm>
          <a:prstGeom prst="rect">
            <a:avLst/>
          </a:prstGeom>
          <a:noFill/>
          <a:ln>
            <a:noFill/>
          </a:ln>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685800" y="6096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9900CC"/>
              </a:buClr>
              <a:buSzPct val="25000"/>
              <a:buFont typeface="Arial"/>
              <a:buNone/>
            </a:pPr>
            <a:r>
              <a:rPr lang="en-US" sz="4400" b="0" i="0" u="none" strike="noStrike" cap="none">
                <a:solidFill>
                  <a:srgbClr val="9900CC"/>
                </a:solidFill>
                <a:latin typeface="Arial"/>
                <a:ea typeface="Arial"/>
                <a:cs typeface="Arial"/>
                <a:sym typeface="Arial"/>
              </a:rPr>
              <a:t>Goals vs. Dreams</a:t>
            </a:r>
          </a:p>
        </p:txBody>
      </p:sp>
      <p:sp>
        <p:nvSpPr>
          <p:cNvPr id="297" name="Shape 297"/>
          <p:cNvSpPr txBox="1">
            <a:spLocks noGrp="1"/>
          </p:cNvSpPr>
          <p:nvPr>
            <p:ph type="body" idx="1"/>
          </p:nvPr>
        </p:nvSpPr>
        <p:spPr>
          <a:xfrm>
            <a:off x="914400" y="1798635"/>
            <a:ext cx="8229600" cy="437356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FF"/>
              </a:buClr>
              <a:buSzPct val="100000"/>
              <a:buFont typeface="Arial"/>
              <a:buChar char="•"/>
            </a:pPr>
            <a:r>
              <a:rPr lang="en-US" sz="3200" b="0" i="0" u="none" strike="noStrike" cap="none">
                <a:solidFill>
                  <a:srgbClr val="0000FF"/>
                </a:solidFill>
                <a:latin typeface="Arial"/>
                <a:ea typeface="Arial"/>
                <a:cs typeface="Arial"/>
                <a:sym typeface="Arial"/>
              </a:rPr>
              <a:t>Dreams are your ultimate destination</a:t>
            </a:r>
          </a:p>
          <a:p>
            <a:pPr marL="742950" marR="0" lvl="1" indent="-285750" algn="l" rtl="0">
              <a:lnSpc>
                <a:spcPct val="100000"/>
              </a:lnSpc>
              <a:spcBef>
                <a:spcPts val="560"/>
              </a:spcBef>
              <a:spcAft>
                <a:spcPts val="0"/>
              </a:spcAft>
              <a:buClr>
                <a:srgbClr val="0000FF"/>
              </a:buClr>
              <a:buSzPct val="100000"/>
              <a:buFont typeface="Arial"/>
              <a:buChar char="–"/>
            </a:pPr>
            <a:r>
              <a:rPr lang="en-US" sz="2800" b="0" i="0" u="none" strike="noStrike" cap="none">
                <a:solidFill>
                  <a:srgbClr val="0000FF"/>
                </a:solidFill>
                <a:latin typeface="Arial"/>
                <a:ea typeface="Arial"/>
                <a:cs typeface="Arial"/>
                <a:sym typeface="Arial"/>
              </a:rPr>
              <a:t>Represent what you want and why</a:t>
            </a:r>
          </a:p>
          <a:p>
            <a:pPr marL="742950" marR="0" lvl="1" indent="-107950" algn="l" rtl="0">
              <a:lnSpc>
                <a:spcPct val="100000"/>
              </a:lnSpc>
              <a:spcBef>
                <a:spcPts val="560"/>
              </a:spcBef>
              <a:spcAft>
                <a:spcPts val="0"/>
              </a:spcAft>
              <a:buClr>
                <a:schemeClr val="dk1"/>
              </a:buClr>
              <a:buSzPct val="25000"/>
              <a:buFont typeface="Arial"/>
              <a:buNone/>
            </a:pPr>
            <a:endParaRPr sz="2800" b="0" i="0" u="none" strike="noStrike" cap="none">
              <a:solidFill>
                <a:srgbClr val="0000FF"/>
              </a:solidFill>
              <a:latin typeface="Arial"/>
              <a:ea typeface="Arial"/>
              <a:cs typeface="Arial"/>
              <a:sym typeface="Arial"/>
            </a:endParaRPr>
          </a:p>
          <a:p>
            <a:pPr marL="342900" marR="0" lvl="0" indent="-342900" algn="l" rtl="0">
              <a:lnSpc>
                <a:spcPct val="100000"/>
              </a:lnSpc>
              <a:spcBef>
                <a:spcPts val="640"/>
              </a:spcBef>
              <a:spcAft>
                <a:spcPts val="0"/>
              </a:spcAft>
              <a:buClr>
                <a:srgbClr val="0000FF"/>
              </a:buClr>
              <a:buSzPct val="100000"/>
              <a:buFont typeface="Arial"/>
              <a:buChar char="•"/>
            </a:pPr>
            <a:r>
              <a:rPr lang="en-US" sz="3200" b="0" i="0" u="none" strike="noStrike" cap="none">
                <a:solidFill>
                  <a:srgbClr val="0000FF"/>
                </a:solidFill>
                <a:latin typeface="Arial"/>
                <a:ea typeface="Arial"/>
                <a:cs typeface="Arial"/>
                <a:sym typeface="Arial"/>
              </a:rPr>
              <a:t>Goals are intermediate stops along the way</a:t>
            </a:r>
          </a:p>
          <a:p>
            <a:pPr marL="742950" marR="0" lvl="1" indent="-285750" algn="l" rtl="0">
              <a:lnSpc>
                <a:spcPct val="100000"/>
              </a:lnSpc>
              <a:spcBef>
                <a:spcPts val="560"/>
              </a:spcBef>
              <a:spcAft>
                <a:spcPts val="0"/>
              </a:spcAft>
              <a:buClr>
                <a:srgbClr val="0000FF"/>
              </a:buClr>
              <a:buSzPct val="100000"/>
              <a:buFont typeface="Arial"/>
              <a:buChar char="–"/>
            </a:pPr>
            <a:r>
              <a:rPr lang="en-US" sz="2800" b="0" i="0" u="none" strike="noStrike" cap="none">
                <a:solidFill>
                  <a:srgbClr val="0000FF"/>
                </a:solidFill>
                <a:latin typeface="Arial"/>
                <a:ea typeface="Arial"/>
                <a:cs typeface="Arial"/>
                <a:sym typeface="Arial"/>
              </a:rPr>
              <a:t>Represent your plan to get to your dream</a:t>
            </a: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685800" y="6096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9900CC"/>
              </a:buClr>
              <a:buSzPct val="25000"/>
              <a:buFont typeface="Arial"/>
              <a:buNone/>
            </a:pPr>
            <a:r>
              <a:rPr lang="en-US" sz="4400" b="0" i="0" u="none" strike="noStrike" cap="none">
                <a:solidFill>
                  <a:srgbClr val="9900CC"/>
                </a:solidFill>
                <a:latin typeface="Arial"/>
                <a:ea typeface="Arial"/>
                <a:cs typeface="Arial"/>
                <a:sym typeface="Arial"/>
              </a:rPr>
              <a:t>Creating specific goals</a:t>
            </a:r>
          </a:p>
        </p:txBody>
      </p:sp>
      <p:sp>
        <p:nvSpPr>
          <p:cNvPr id="303" name="Shape 303"/>
          <p:cNvSpPr txBox="1">
            <a:spLocks noGrp="1"/>
          </p:cNvSpPr>
          <p:nvPr>
            <p:ph type="body" idx="1"/>
          </p:nvPr>
        </p:nvSpPr>
        <p:spPr>
          <a:xfrm>
            <a:off x="914400" y="1798635"/>
            <a:ext cx="8229600" cy="437356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FF"/>
              </a:buClr>
              <a:buSzPct val="100000"/>
              <a:buFont typeface="Arial"/>
              <a:buChar char="•"/>
            </a:pPr>
            <a:r>
              <a:rPr lang="en-US" sz="3200" b="0" i="0" u="none" strike="noStrike" cap="none">
                <a:solidFill>
                  <a:srgbClr val="0000FF"/>
                </a:solidFill>
                <a:latin typeface="Arial"/>
                <a:ea typeface="Arial"/>
                <a:cs typeface="Arial"/>
                <a:sym typeface="Arial"/>
              </a:rPr>
              <a:t>A specific goal has a much greater chance of being accomplished than a general goal.</a:t>
            </a:r>
          </a:p>
          <a:p>
            <a:pPr marL="342900" marR="0" lvl="0" indent="-342900" algn="l" rtl="0">
              <a:lnSpc>
                <a:spcPct val="100000"/>
              </a:lnSpc>
              <a:spcBef>
                <a:spcPts val="640"/>
              </a:spcBef>
              <a:spcAft>
                <a:spcPts val="0"/>
              </a:spcAft>
              <a:buClr>
                <a:srgbClr val="0000FF"/>
              </a:buClr>
              <a:buSzPct val="100000"/>
              <a:buFont typeface="Arial"/>
              <a:buChar char="•"/>
            </a:pPr>
            <a:r>
              <a:rPr lang="en-US" sz="3200" b="0" i="0" u="none" strike="noStrike" cap="none">
                <a:solidFill>
                  <a:srgbClr val="0000FF"/>
                </a:solidFill>
                <a:latin typeface="Arial"/>
                <a:ea typeface="Arial"/>
                <a:cs typeface="Arial"/>
                <a:sym typeface="Arial"/>
              </a:rPr>
              <a:t>A general goal would be, "Get in shape.“  But a specific goal would say, "Join the YMCA and work out 3 days a week." </a:t>
            </a:r>
          </a:p>
        </p:txBody>
      </p:sp>
      <p:pic>
        <p:nvPicPr>
          <p:cNvPr id="304" name="Shape 304"/>
          <p:cNvPicPr preferRelativeResize="0"/>
          <p:nvPr/>
        </p:nvPicPr>
        <p:blipFill rotWithShape="1">
          <a:blip r:embed="rId4">
            <a:alphaModFix/>
          </a:blip>
          <a:srcRect/>
          <a:stretch/>
        </p:blipFill>
        <p:spPr>
          <a:xfrm>
            <a:off x="6477000" y="4981575"/>
            <a:ext cx="2173287" cy="1876424"/>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17"/>
        <p:cNvGrpSpPr/>
        <p:nvPr/>
      </p:nvGrpSpPr>
      <p:grpSpPr>
        <a:xfrm>
          <a:off x="0" y="0"/>
          <a:ext cx="0" cy="0"/>
          <a:chOff x="0" y="0"/>
          <a:chExt cx="0" cy="0"/>
        </a:xfrm>
      </p:grpSpPr>
      <p:sp>
        <p:nvSpPr>
          <p:cNvPr id="118" name="Shape 118"/>
          <p:cNvSpPr txBox="1"/>
          <p:nvPr/>
        </p:nvSpPr>
        <p:spPr>
          <a:xfrm>
            <a:off x="-58735" y="22225"/>
            <a:ext cx="9144000"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pic>
        <p:nvPicPr>
          <p:cNvPr id="119" name="Shape 119"/>
          <p:cNvPicPr preferRelativeResize="0"/>
          <p:nvPr/>
        </p:nvPicPr>
        <p:blipFill rotWithShape="1">
          <a:blip r:embed="rId4">
            <a:alphaModFix/>
          </a:blip>
          <a:srcRect/>
          <a:stretch/>
        </p:blipFill>
        <p:spPr>
          <a:xfrm>
            <a:off x="5867400" y="1371600"/>
            <a:ext cx="2705100" cy="4724400"/>
          </a:xfrm>
          <a:prstGeom prst="rect">
            <a:avLst/>
          </a:prstGeom>
          <a:noFill/>
          <a:ln>
            <a:noFill/>
          </a:ln>
        </p:spPr>
      </p:pic>
      <p:sp>
        <p:nvSpPr>
          <p:cNvPr id="120" name="Shape 120"/>
          <p:cNvSpPr txBox="1"/>
          <p:nvPr/>
        </p:nvSpPr>
        <p:spPr>
          <a:xfrm>
            <a:off x="1231325" y="2041825"/>
            <a:ext cx="3974400" cy="2852400"/>
          </a:xfrm>
          <a:prstGeom prst="rect">
            <a:avLst/>
          </a:prstGeom>
          <a:noFill/>
          <a:ln>
            <a:noFill/>
          </a:ln>
        </p:spPr>
        <p:txBody>
          <a:bodyPr lIns="91425" tIns="91425" rIns="91425" bIns="91425" anchor="t" anchorCtr="0">
            <a:noAutofit/>
          </a:bodyPr>
          <a:lstStyle/>
          <a:p>
            <a:pPr lvl="0" algn="ctr">
              <a:spcBef>
                <a:spcPts val="0"/>
              </a:spcBef>
              <a:buNone/>
            </a:pPr>
            <a:r>
              <a:rPr lang="en-US" sz="4800">
                <a:latin typeface="Luckiest Guy"/>
                <a:ea typeface="Luckiest Guy"/>
                <a:cs typeface="Luckiest Guy"/>
                <a:sym typeface="Luckiest Guy"/>
              </a:rPr>
              <a:t>Why do we need to set goals?</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685800" y="6096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9900CC"/>
              </a:buClr>
              <a:buSzPct val="25000"/>
              <a:buFont typeface="Arial"/>
              <a:buNone/>
            </a:pPr>
            <a:r>
              <a:rPr lang="en-US" sz="4400" i="0" u="none" strike="noStrike" cap="none">
                <a:solidFill>
                  <a:srgbClr val="9900CC"/>
                </a:solidFill>
                <a:latin typeface="Luckiest Guy"/>
                <a:ea typeface="Luckiest Guy"/>
                <a:cs typeface="Luckiest Guy"/>
                <a:sym typeface="Luckiest Guy"/>
              </a:rPr>
              <a:t>Failing to Plan is Planning to Fail</a:t>
            </a:r>
          </a:p>
        </p:txBody>
      </p:sp>
      <p:sp>
        <p:nvSpPr>
          <p:cNvPr id="127" name="Shape 127"/>
          <p:cNvSpPr txBox="1">
            <a:spLocks noGrp="1"/>
          </p:cNvSpPr>
          <p:nvPr>
            <p:ph type="body" idx="1"/>
          </p:nvPr>
        </p:nvSpPr>
        <p:spPr>
          <a:xfrm>
            <a:off x="914400" y="1798635"/>
            <a:ext cx="8229600" cy="437356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FF"/>
              </a:buClr>
              <a:buSzPct val="100000"/>
              <a:buFont typeface="Architects Daughter"/>
              <a:buChar char="•"/>
            </a:pPr>
            <a:r>
              <a:rPr lang="en-US" sz="3200" i="0" u="none" strike="noStrike" cap="none">
                <a:solidFill>
                  <a:srgbClr val="0000FF"/>
                </a:solidFill>
                <a:latin typeface="Architects Daughter"/>
                <a:ea typeface="Architects Daughter"/>
                <a:cs typeface="Architects Daughter"/>
                <a:sym typeface="Architects Daughter"/>
              </a:rPr>
              <a:t>Think of your goal as your final destination.</a:t>
            </a:r>
          </a:p>
          <a:p>
            <a:pPr marL="342900" marR="0" lvl="0" indent="-139700" algn="l" rtl="0">
              <a:lnSpc>
                <a:spcPct val="100000"/>
              </a:lnSpc>
              <a:spcBef>
                <a:spcPts val="640"/>
              </a:spcBef>
              <a:spcAft>
                <a:spcPts val="0"/>
              </a:spcAft>
              <a:buClr>
                <a:schemeClr val="dk1"/>
              </a:buClr>
              <a:buSzPct val="25000"/>
              <a:buFont typeface="Arial"/>
              <a:buNone/>
            </a:pPr>
            <a:endParaRPr sz="3200" i="0" u="none" strike="noStrike" cap="none">
              <a:solidFill>
                <a:srgbClr val="0000FF"/>
              </a:solidFill>
              <a:latin typeface="Architects Daughter"/>
              <a:ea typeface="Architects Daughter"/>
              <a:cs typeface="Architects Daughter"/>
              <a:sym typeface="Architects Daughter"/>
            </a:endParaRPr>
          </a:p>
          <a:p>
            <a:pPr marL="342900" marR="0" lvl="0" indent="-342900" algn="l" rtl="0">
              <a:lnSpc>
                <a:spcPct val="100000"/>
              </a:lnSpc>
              <a:spcBef>
                <a:spcPts val="640"/>
              </a:spcBef>
              <a:spcAft>
                <a:spcPts val="0"/>
              </a:spcAft>
              <a:buClr>
                <a:srgbClr val="0000FF"/>
              </a:buClr>
              <a:buSzPct val="100000"/>
              <a:buFont typeface="Architects Daughter"/>
              <a:buChar char="•"/>
            </a:pPr>
            <a:r>
              <a:rPr lang="en-US" sz="3200" i="0" u="none" strike="noStrike" cap="none">
                <a:solidFill>
                  <a:srgbClr val="0000FF"/>
                </a:solidFill>
                <a:latin typeface="Architects Daughter"/>
                <a:ea typeface="Architects Daughter"/>
                <a:cs typeface="Architects Daughter"/>
                <a:sym typeface="Architects Daughter"/>
              </a:rPr>
              <a:t>If you don’t know what your final destination is, there is no way to plan how to get there.</a:t>
            </a:r>
          </a:p>
          <a:p>
            <a:pPr marL="342900" marR="0" lvl="0" indent="-139700" algn="l" rtl="0">
              <a:lnSpc>
                <a:spcPct val="100000"/>
              </a:lnSpc>
              <a:spcBef>
                <a:spcPts val="640"/>
              </a:spcBef>
              <a:spcAft>
                <a:spcPts val="0"/>
              </a:spcAft>
              <a:buClr>
                <a:schemeClr val="dk1"/>
              </a:buClr>
              <a:buSzPct val="25000"/>
              <a:buFont typeface="Arial"/>
              <a:buNone/>
            </a:pPr>
            <a:endParaRPr sz="3200" i="0" u="none" strike="noStrike" cap="none">
              <a:solidFill>
                <a:schemeClr val="dk1"/>
              </a:solidFill>
              <a:latin typeface="Architects Daughter"/>
              <a:ea typeface="Architects Daughter"/>
              <a:cs typeface="Architects Daughter"/>
              <a:sym typeface="Architects Daughter"/>
            </a:endParaRPr>
          </a:p>
          <a:p>
            <a:pPr marL="342900" marR="0" lvl="0" indent="-342900" algn="ctr" rtl="0">
              <a:lnSpc>
                <a:spcPct val="100000"/>
              </a:lnSpc>
              <a:spcBef>
                <a:spcPts val="880"/>
              </a:spcBef>
              <a:spcAft>
                <a:spcPts val="0"/>
              </a:spcAft>
              <a:buClr>
                <a:srgbClr val="FF0D5D"/>
              </a:buClr>
              <a:buSzPct val="25000"/>
              <a:buFont typeface="Arial"/>
              <a:buNone/>
            </a:pPr>
            <a:r>
              <a:rPr lang="en-US" sz="4400" b="1" i="0" u="none" strike="noStrike" cap="none">
                <a:solidFill>
                  <a:srgbClr val="FF0D5D"/>
                </a:solidFill>
                <a:latin typeface="Architects Daughter"/>
                <a:ea typeface="Architects Daughter"/>
                <a:cs typeface="Architects Daughter"/>
                <a:sym typeface="Architects Daughter"/>
              </a:rPr>
              <a:t>NO PLANNING = FAILING</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32"/>
        <p:cNvGrpSpPr/>
        <p:nvPr/>
      </p:nvGrpSpPr>
      <p:grpSpPr>
        <a:xfrm>
          <a:off x="0" y="0"/>
          <a:ext cx="0" cy="0"/>
          <a:chOff x="0" y="0"/>
          <a:chExt cx="0" cy="0"/>
        </a:xfrm>
      </p:grpSpPr>
      <p:sp>
        <p:nvSpPr>
          <p:cNvPr id="133" name="Shape 133"/>
          <p:cNvSpPr txBox="1"/>
          <p:nvPr/>
        </p:nvSpPr>
        <p:spPr>
          <a:xfrm>
            <a:off x="-58735" y="22225"/>
            <a:ext cx="9144000" cy="369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pic>
        <p:nvPicPr>
          <p:cNvPr id="134" name="Shape 134"/>
          <p:cNvPicPr preferRelativeResize="0"/>
          <p:nvPr/>
        </p:nvPicPr>
        <p:blipFill rotWithShape="1">
          <a:blip r:embed="rId4">
            <a:alphaModFix/>
          </a:blip>
          <a:srcRect/>
          <a:stretch/>
        </p:blipFill>
        <p:spPr>
          <a:xfrm>
            <a:off x="5867400" y="1371600"/>
            <a:ext cx="2705100" cy="4724400"/>
          </a:xfrm>
          <a:prstGeom prst="rect">
            <a:avLst/>
          </a:prstGeom>
          <a:noFill/>
          <a:ln>
            <a:noFill/>
          </a:ln>
        </p:spPr>
      </p:pic>
      <p:sp>
        <p:nvSpPr>
          <p:cNvPr id="135" name="Shape 135"/>
          <p:cNvSpPr txBox="1"/>
          <p:nvPr/>
        </p:nvSpPr>
        <p:spPr>
          <a:xfrm>
            <a:off x="1168975" y="1792425"/>
            <a:ext cx="4278000" cy="3000000"/>
          </a:xfrm>
          <a:prstGeom prst="rect">
            <a:avLst/>
          </a:prstGeom>
          <a:noFill/>
          <a:ln>
            <a:noFill/>
          </a:ln>
        </p:spPr>
        <p:txBody>
          <a:bodyPr lIns="91425" tIns="91425" rIns="91425" bIns="91425" anchor="ctr" anchorCtr="0">
            <a:noAutofit/>
          </a:bodyPr>
          <a:lstStyle/>
          <a:p>
            <a:pPr lvl="0" algn="ctr" rtl="0">
              <a:spcBef>
                <a:spcPts val="0"/>
              </a:spcBef>
              <a:buNone/>
            </a:pPr>
            <a:r>
              <a:rPr lang="en-US" sz="4800">
                <a:solidFill>
                  <a:schemeClr val="dk1"/>
                </a:solidFill>
                <a:latin typeface="Luckiest Guy"/>
                <a:ea typeface="Luckiest Guy"/>
                <a:cs typeface="Luckiest Guy"/>
                <a:sym typeface="Luckiest Guy"/>
              </a:rPr>
              <a:t>Why do we not pursue our goals?</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Shape 141"/>
          <p:cNvPicPr preferRelativeResize="0"/>
          <p:nvPr/>
        </p:nvPicPr>
        <p:blipFill>
          <a:blip r:embed="rId3">
            <a:alphaModFix/>
          </a:blip>
          <a:stretch>
            <a:fillRect/>
          </a:stretch>
        </p:blipFill>
        <p:spPr>
          <a:xfrm>
            <a:off x="916175" y="973750"/>
            <a:ext cx="3650624" cy="2422300"/>
          </a:xfrm>
          <a:prstGeom prst="rect">
            <a:avLst/>
          </a:prstGeom>
          <a:noFill/>
          <a:ln w="38100" cap="flat" cmpd="sng">
            <a:solidFill>
              <a:srgbClr val="FF0000"/>
            </a:solidFill>
            <a:prstDash val="solid"/>
            <a:round/>
            <a:headEnd type="none" w="med" len="med"/>
            <a:tailEnd type="none" w="med" len="med"/>
          </a:ln>
        </p:spPr>
      </p:pic>
      <p:sp>
        <p:nvSpPr>
          <p:cNvPr id="142" name="Shape 142"/>
          <p:cNvSpPr txBox="1"/>
          <p:nvPr/>
        </p:nvSpPr>
        <p:spPr>
          <a:xfrm>
            <a:off x="3647200" y="2540575"/>
            <a:ext cx="3000000" cy="3000000"/>
          </a:xfrm>
          <a:prstGeom prst="rect">
            <a:avLst/>
          </a:prstGeom>
          <a:noFill/>
          <a:ln>
            <a:noFill/>
          </a:ln>
        </p:spPr>
        <p:txBody>
          <a:bodyPr lIns="91425" tIns="91425" rIns="91425" bIns="91425" anchor="ctr" anchorCtr="0">
            <a:noAutofit/>
          </a:bodyPr>
          <a:lstStyle/>
          <a:p>
            <a:pPr lvl="0" rtl="0">
              <a:spcBef>
                <a:spcPts val="0"/>
              </a:spcBef>
              <a:buNone/>
            </a:pPr>
            <a:r>
              <a:rPr lang="en-US" sz="9600">
                <a:solidFill>
                  <a:schemeClr val="dk1"/>
                </a:solidFill>
                <a:latin typeface="Calligraffitti"/>
                <a:ea typeface="Calligraffitti"/>
                <a:cs typeface="Calligraffitti"/>
                <a:sym typeface="Calligraffitti"/>
              </a:rPr>
              <a:t>Of</a:t>
            </a:r>
          </a:p>
        </p:txBody>
      </p:sp>
      <p:pic>
        <p:nvPicPr>
          <p:cNvPr id="143" name="Shape 143"/>
          <p:cNvPicPr preferRelativeResize="0"/>
          <p:nvPr/>
        </p:nvPicPr>
        <p:blipFill rotWithShape="1">
          <a:blip r:embed="rId4">
            <a:alphaModFix/>
          </a:blip>
          <a:srcRect l="8096" t="18272" r="9788" b="15282"/>
          <a:stretch/>
        </p:blipFill>
        <p:spPr>
          <a:xfrm>
            <a:off x="5081723" y="4457700"/>
            <a:ext cx="4062275" cy="2228875"/>
          </a:xfrm>
          <a:prstGeom prst="rect">
            <a:avLst/>
          </a:prstGeom>
          <a:noFill/>
          <a:ln w="38100" cap="flat" cmpd="sng">
            <a:solidFill>
              <a:srgbClr val="FF0000"/>
            </a:solidFill>
            <a:prstDash val="solid"/>
            <a:round/>
            <a:headEnd type="none" w="med" len="med"/>
            <a:tailEnd type="none" w="med" len="me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descr="http://this-video-recommends.info/on/famous-failures ((( Get The Inspiring Book On Famous Failures)))  Inspiring video on persevering no matter how many times you have failed in life.  This video mentions well known people who had failed, but kept pressing on until they became successful. Those People are:  Michael Jordan After being cut from his high school basketball team, he went home locked himself in his room and cried.  Albert Einstein He wasn't able to speak until he was almost 4 years old and his teachers said he would &quot;never amount to much&quot;  Oprah Winfrey Was demoted from her job as a news anchor because she... &quot;Wasn't fit for television.&quot;  Walt Disney Fired from a newspaper for &quot;lacking imagination&quot; and &quot;having no original ideas&quot;...  Lionel Messi At age 11 he was cut from his team after being diagnosed with a growth hormone deficiency... which made him smaller in stature than most kids his age.  Steve Jobs At 30 years old he was left devastated and depressed after being unceremoniously removed from the company he started.  Eminem A High School dropout, whose personal struggles with drugs and poverty culminated in an unsuccessful suicide attempt...  Thomas Edison A teacher told him he was... &quot;Too stupid to learn anything&quot; and  that he should go into a field where he might succeed by virtue of his pleasant personality.  The Beatles Rejected by Decca Recording studios, who said &quot;we don't like their sound&quot;... &quot;They have no future in show business&quot;  Dr. Zeuss His First Book Was Rejected By 27 Publishers.  Abraham Lincoln His Fiancé Died, Failed In Business, Had A Nervous Breakdown And Was Defeated In 8 Elections.  Ending Quote &quot;If you've Never Failed, You've Never Tried Anything New&quot;  http://youtu.be/zLYECIjmnQs" title="Famous Failures">
            <a:hlinkClick r:id="rId3"/>
          </p:cNvPr>
          <p:cNvSpPr/>
          <p:nvPr/>
        </p:nvSpPr>
        <p:spPr>
          <a:xfrm>
            <a:off x="2412425" y="2895600"/>
            <a:ext cx="4572000" cy="3429000"/>
          </a:xfrm>
          <a:prstGeom prst="rect">
            <a:avLst/>
          </a:prstGeom>
          <a:blipFill>
            <a:blip r:embed="rId4">
              <a:alphaModFix/>
            </a:blip>
            <a:stretch>
              <a:fillRect/>
            </a:stretch>
          </a:blipFill>
          <a:ln>
            <a:noFill/>
          </a:ln>
        </p:spPr>
      </p:sp>
      <p:sp>
        <p:nvSpPr>
          <p:cNvPr id="150" name="Shape 150"/>
          <p:cNvSpPr txBox="1"/>
          <p:nvPr/>
        </p:nvSpPr>
        <p:spPr>
          <a:xfrm>
            <a:off x="1231325" y="1153400"/>
            <a:ext cx="6733200" cy="1558500"/>
          </a:xfrm>
          <a:prstGeom prst="rect">
            <a:avLst/>
          </a:prstGeom>
          <a:noFill/>
          <a:ln>
            <a:noFill/>
          </a:ln>
        </p:spPr>
        <p:txBody>
          <a:bodyPr lIns="91425" tIns="91425" rIns="91425" bIns="91425" anchor="t" anchorCtr="0">
            <a:noAutofit/>
          </a:bodyPr>
          <a:lstStyle/>
          <a:p>
            <a:pPr lvl="0" algn="ctr" rtl="0">
              <a:spcBef>
                <a:spcPts val="0"/>
              </a:spcBef>
              <a:buClr>
                <a:srgbClr val="336633"/>
              </a:buClr>
              <a:buSzPct val="25000"/>
              <a:buFont typeface="Arial"/>
              <a:buNone/>
            </a:pPr>
            <a:r>
              <a:rPr lang="en-US" sz="4400">
                <a:solidFill>
                  <a:srgbClr val="336633"/>
                </a:solidFill>
                <a:latin typeface="Permanent Marker"/>
                <a:ea typeface="Permanent Marker"/>
                <a:cs typeface="Permanent Marker"/>
                <a:sym typeface="Permanent Marker"/>
              </a:rPr>
              <a:t>What if they would have quit?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55"/>
        <p:cNvGrpSpPr/>
        <p:nvPr/>
      </p:nvGrpSpPr>
      <p:grpSpPr>
        <a:xfrm>
          <a:off x="0" y="0"/>
          <a:ext cx="0" cy="0"/>
          <a:chOff x="0" y="0"/>
          <a:chExt cx="0" cy="0"/>
        </a:xfrm>
      </p:grpSpPr>
      <p:sp>
        <p:nvSpPr>
          <p:cNvPr id="156" name="Shape 156"/>
          <p:cNvSpPr txBox="1"/>
          <p:nvPr/>
        </p:nvSpPr>
        <p:spPr>
          <a:xfrm>
            <a:off x="-492125" y="74610"/>
            <a:ext cx="9144000"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157" name="Shape 157"/>
          <p:cNvSpPr txBox="1"/>
          <p:nvPr/>
        </p:nvSpPr>
        <p:spPr>
          <a:xfrm>
            <a:off x="-492125" y="74610"/>
            <a:ext cx="9144000"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cxnSp>
        <p:nvCxnSpPr>
          <p:cNvPr id="158" name="Shape 158"/>
          <p:cNvCxnSpPr/>
          <p:nvPr/>
        </p:nvCxnSpPr>
        <p:spPr>
          <a:xfrm>
            <a:off x="2971800" y="1600200"/>
            <a:ext cx="3657600" cy="0"/>
          </a:xfrm>
          <a:prstGeom prst="straightConnector1">
            <a:avLst/>
          </a:prstGeom>
          <a:noFill/>
          <a:ln w="38100" cap="flat" cmpd="sng">
            <a:solidFill>
              <a:srgbClr val="00FF99"/>
            </a:solidFill>
            <a:prstDash val="solid"/>
            <a:miter/>
            <a:headEnd type="none" w="med" len="med"/>
            <a:tailEnd type="none" w="med" len="med"/>
          </a:ln>
        </p:spPr>
      </p:cxnSp>
      <p:sp>
        <p:nvSpPr>
          <p:cNvPr id="159" name="Shape 159"/>
          <p:cNvSpPr txBox="1"/>
          <p:nvPr/>
        </p:nvSpPr>
        <p:spPr>
          <a:xfrm>
            <a:off x="-363537" y="1365250"/>
            <a:ext cx="9144000"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160" name="Shape 160"/>
          <p:cNvSpPr txBox="1"/>
          <p:nvPr/>
        </p:nvSpPr>
        <p:spPr>
          <a:xfrm>
            <a:off x="-450850" y="492125"/>
            <a:ext cx="9144000"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161" name="Shape 161"/>
          <p:cNvSpPr txBox="1"/>
          <p:nvPr/>
        </p:nvSpPr>
        <p:spPr>
          <a:xfrm>
            <a:off x="3429000" y="2286000"/>
            <a:ext cx="5562600" cy="12001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CC"/>
              </a:buClr>
              <a:buSzPct val="25000"/>
              <a:buFont typeface="Arial"/>
              <a:buNone/>
            </a:pPr>
            <a:r>
              <a:rPr lang="en-US" sz="3600" b="1" i="0" u="none" strike="noStrike" cap="none">
                <a:solidFill>
                  <a:srgbClr val="0000CC"/>
                </a:solidFill>
                <a:latin typeface="Arial"/>
                <a:ea typeface="Arial"/>
                <a:cs typeface="Arial"/>
                <a:sym typeface="Arial"/>
              </a:rPr>
              <a:t>Keep Your goals Away from Trolls</a:t>
            </a:r>
          </a:p>
        </p:txBody>
      </p:sp>
      <p:pic>
        <p:nvPicPr>
          <p:cNvPr id="162" name="Shape 162"/>
          <p:cNvPicPr preferRelativeResize="0"/>
          <p:nvPr/>
        </p:nvPicPr>
        <p:blipFill rotWithShape="1">
          <a:blip r:embed="rId4">
            <a:alphaModFix/>
          </a:blip>
          <a:srcRect/>
          <a:stretch/>
        </p:blipFill>
        <p:spPr>
          <a:xfrm>
            <a:off x="304800" y="215900"/>
            <a:ext cx="4572000" cy="6642100"/>
          </a:xfrm>
          <a:prstGeom prst="rect">
            <a:avLst/>
          </a:prstGeom>
          <a:noFill/>
          <a:ln>
            <a:noFill/>
          </a:ln>
        </p:spPr>
      </p:pic>
      <p:pic>
        <p:nvPicPr>
          <p:cNvPr id="163" name="Shape 163"/>
          <p:cNvPicPr preferRelativeResize="0"/>
          <p:nvPr/>
        </p:nvPicPr>
        <p:blipFill rotWithShape="1">
          <a:blip r:embed="rId4">
            <a:alphaModFix/>
          </a:blip>
          <a:srcRect/>
          <a:stretch/>
        </p:blipFill>
        <p:spPr>
          <a:xfrm>
            <a:off x="5943600" y="3886200"/>
            <a:ext cx="2438399" cy="2070099"/>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685800" y="457200"/>
            <a:ext cx="8229600" cy="19049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5000" b="0" i="0" u="none" strike="noStrike" cap="none">
                <a:solidFill>
                  <a:schemeClr val="dk2"/>
                </a:solidFill>
                <a:latin typeface="Arial"/>
                <a:ea typeface="Arial"/>
                <a:cs typeface="Arial"/>
                <a:sym typeface="Arial"/>
              </a:rPr>
              <a:t>Set Goals That Are </a:t>
            </a:r>
            <a:r>
              <a:rPr lang="en-US" sz="5000" b="0" i="0" u="none" strike="noStrike" cap="none">
                <a:solidFill>
                  <a:schemeClr val="accent1"/>
                </a:solidFill>
                <a:latin typeface="Arial"/>
                <a:ea typeface="Arial"/>
                <a:cs typeface="Arial"/>
                <a:sym typeface="Arial"/>
              </a:rPr>
              <a:t>S.M.A.R.T.</a:t>
            </a:r>
          </a:p>
        </p:txBody>
      </p:sp>
      <p:sp>
        <p:nvSpPr>
          <p:cNvPr id="170" name="Shape 170"/>
          <p:cNvSpPr txBox="1">
            <a:spLocks noGrp="1"/>
          </p:cNvSpPr>
          <p:nvPr>
            <p:ph type="body" idx="1"/>
          </p:nvPr>
        </p:nvSpPr>
        <p:spPr>
          <a:xfrm>
            <a:off x="5029200" y="2362200"/>
            <a:ext cx="4419599" cy="41148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00CCFF"/>
              </a:buClr>
              <a:buSzPct val="100000"/>
              <a:buFont typeface="Arial"/>
              <a:buChar char="•"/>
            </a:pPr>
            <a:r>
              <a:rPr lang="en-US" sz="4600" b="0" i="0" u="none" strike="noStrike" cap="none">
                <a:solidFill>
                  <a:srgbClr val="00CCFF"/>
                </a:solidFill>
                <a:latin typeface="Arial"/>
                <a:ea typeface="Arial"/>
                <a:cs typeface="Arial"/>
                <a:sym typeface="Arial"/>
              </a:rPr>
              <a:t>Specific</a:t>
            </a:r>
          </a:p>
          <a:p>
            <a:pPr marL="342900" marR="0" lvl="0" indent="-342900" algn="l" rtl="0">
              <a:lnSpc>
                <a:spcPct val="90000"/>
              </a:lnSpc>
              <a:spcBef>
                <a:spcPts val="920"/>
              </a:spcBef>
              <a:spcAft>
                <a:spcPts val="0"/>
              </a:spcAft>
              <a:buClr>
                <a:srgbClr val="00CCFF"/>
              </a:buClr>
              <a:buSzPct val="100000"/>
              <a:buFont typeface="Arial"/>
              <a:buChar char="•"/>
            </a:pPr>
            <a:r>
              <a:rPr lang="en-US" sz="4600" b="0" i="0" u="none" strike="noStrike" cap="none">
                <a:solidFill>
                  <a:srgbClr val="00CCFF"/>
                </a:solidFill>
                <a:latin typeface="Arial"/>
                <a:ea typeface="Arial"/>
                <a:cs typeface="Arial"/>
                <a:sym typeface="Arial"/>
              </a:rPr>
              <a:t>Measurable</a:t>
            </a:r>
          </a:p>
          <a:p>
            <a:pPr marL="342900" marR="0" lvl="0" indent="-342900" algn="l" rtl="0">
              <a:lnSpc>
                <a:spcPct val="90000"/>
              </a:lnSpc>
              <a:spcBef>
                <a:spcPts val="920"/>
              </a:spcBef>
              <a:spcAft>
                <a:spcPts val="0"/>
              </a:spcAft>
              <a:buClr>
                <a:srgbClr val="00CCFF"/>
              </a:buClr>
              <a:buSzPct val="100000"/>
              <a:buFont typeface="Arial"/>
              <a:buChar char="•"/>
            </a:pPr>
            <a:r>
              <a:rPr lang="en-US" sz="4600" b="0" i="0" u="none" strike="noStrike" cap="none">
                <a:solidFill>
                  <a:srgbClr val="00CCFF"/>
                </a:solidFill>
                <a:latin typeface="Arial"/>
                <a:ea typeface="Arial"/>
                <a:cs typeface="Arial"/>
                <a:sym typeface="Arial"/>
              </a:rPr>
              <a:t>Achievable</a:t>
            </a:r>
          </a:p>
          <a:p>
            <a:pPr marL="342900" marR="0" lvl="0" indent="-342900" algn="l" rtl="0">
              <a:lnSpc>
                <a:spcPct val="90000"/>
              </a:lnSpc>
              <a:spcBef>
                <a:spcPts val="920"/>
              </a:spcBef>
              <a:spcAft>
                <a:spcPts val="0"/>
              </a:spcAft>
              <a:buClr>
                <a:srgbClr val="00CCFF"/>
              </a:buClr>
              <a:buSzPct val="100000"/>
              <a:buFont typeface="Arial"/>
              <a:buChar char="•"/>
            </a:pPr>
            <a:r>
              <a:rPr lang="en-US" sz="4600" b="0" i="0" u="none" strike="noStrike" cap="none">
                <a:solidFill>
                  <a:srgbClr val="00CCFF"/>
                </a:solidFill>
                <a:latin typeface="Arial"/>
                <a:ea typeface="Arial"/>
                <a:cs typeface="Arial"/>
                <a:sym typeface="Arial"/>
              </a:rPr>
              <a:t>Realistic</a:t>
            </a:r>
          </a:p>
          <a:p>
            <a:pPr marL="342900" marR="0" lvl="0" indent="-342900" algn="l" rtl="0">
              <a:lnSpc>
                <a:spcPct val="90000"/>
              </a:lnSpc>
              <a:spcBef>
                <a:spcPts val="920"/>
              </a:spcBef>
              <a:spcAft>
                <a:spcPts val="0"/>
              </a:spcAft>
              <a:buClr>
                <a:srgbClr val="00CCFF"/>
              </a:buClr>
              <a:buSzPct val="100000"/>
              <a:buFont typeface="Arial"/>
              <a:buChar char="•"/>
            </a:pPr>
            <a:r>
              <a:rPr lang="en-US" sz="4600" b="0" i="0" u="none" strike="noStrike" cap="none">
                <a:solidFill>
                  <a:srgbClr val="00CCFF"/>
                </a:solidFill>
                <a:latin typeface="Arial"/>
                <a:ea typeface="Arial"/>
                <a:cs typeface="Arial"/>
                <a:sym typeface="Arial"/>
              </a:rPr>
              <a:t>Timely</a:t>
            </a:r>
          </a:p>
        </p:txBody>
      </p:sp>
      <p:sp>
        <p:nvSpPr>
          <p:cNvPr id="171" name="Shape 171"/>
          <p:cNvSpPr txBox="1"/>
          <p:nvPr/>
        </p:nvSpPr>
        <p:spPr>
          <a:xfrm>
            <a:off x="1585" y="22225"/>
            <a:ext cx="9144000"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pic>
        <p:nvPicPr>
          <p:cNvPr id="172" name="Shape 172"/>
          <p:cNvPicPr preferRelativeResize="0">
            <a:picLocks noGrp="1"/>
          </p:cNvPicPr>
          <p:nvPr>
            <p:ph type="clipArt" idx="2"/>
          </p:nvPr>
        </p:nvPicPr>
        <p:blipFill rotWithShape="1">
          <a:blip r:embed="rId4">
            <a:alphaModFix/>
          </a:blip>
          <a:srcRect/>
          <a:stretch/>
        </p:blipFill>
        <p:spPr>
          <a:xfrm>
            <a:off x="1295400" y="1981200"/>
            <a:ext cx="2222213" cy="4371811"/>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name="159">
  <a:themeElements>
    <a:clrScheme name="159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502</Words>
  <Application>Microsoft Office PowerPoint</Application>
  <PresentationFormat>On-screen Show (4:3)</PresentationFormat>
  <Paragraphs>93</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Permanent Marker</vt:lpstr>
      <vt:lpstr>Calligraffitti</vt:lpstr>
      <vt:lpstr>Luckiest Guy</vt:lpstr>
      <vt:lpstr>Architects Daughter</vt:lpstr>
      <vt:lpstr>159</vt:lpstr>
      <vt:lpstr>PowerPoint Presentation</vt:lpstr>
      <vt:lpstr>PowerPoint Presentation</vt:lpstr>
      <vt:lpstr>PowerPoint Presentation</vt:lpstr>
      <vt:lpstr>Failing to Plan is Planning to Fail</vt:lpstr>
      <vt:lpstr>PowerPoint Presentation</vt:lpstr>
      <vt:lpstr>PowerPoint Presentation</vt:lpstr>
      <vt:lpstr>PowerPoint Presentation</vt:lpstr>
      <vt:lpstr>PowerPoint Presentation</vt:lpstr>
      <vt:lpstr>Set Goals That Are S.M.A.R.T.</vt:lpstr>
      <vt:lpstr>Example of a Bad Goal</vt:lpstr>
      <vt:lpstr>Example of a Good Goal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Celebration???????</vt:lpstr>
      <vt:lpstr>Set Goals That Are S.M.A.R.T.</vt:lpstr>
      <vt:lpstr>30 Days </vt:lpstr>
      <vt:lpstr>30 Days </vt:lpstr>
      <vt:lpstr>Goals vs. Dreams</vt:lpstr>
      <vt:lpstr>Creating specific goals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Kristy T. Liercke</cp:lastModifiedBy>
  <cp:revision>1</cp:revision>
  <dcterms:modified xsi:type="dcterms:W3CDTF">2018-05-29T19:26:55Z</dcterms:modified>
</cp:coreProperties>
</file>