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Shape 2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Shape 5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fzRP6V5rE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1097280" y="457200"/>
            <a:ext cx="10058400" cy="339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1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About Me</a:t>
            </a:r>
            <a:endParaRPr sz="12000" b="1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3600" b="1">
                <a:solidFill>
                  <a:srgbClr val="FF0000"/>
                </a:solidFill>
              </a:rPr>
              <a:t>Emotional Health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097280" y="4325112"/>
            <a:ext cx="904820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Let’s Learn About Health!</a:t>
            </a:r>
            <a:endParaRPr sz="60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1st Grade</a:t>
            </a:r>
            <a:endParaRPr sz="6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Shape 107" descr="Boy, Girl, Hand In Hand, Kids, Scho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3585" y="4011198"/>
            <a:ext cx="3479133" cy="2337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1317350" y="1771925"/>
            <a:ext cx="9806100" cy="30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9900FF"/>
                </a:solidFill>
              </a:rPr>
              <a:t>Ready to Practice...</a:t>
            </a:r>
            <a:endParaRPr sz="8000" b="1">
              <a:solidFill>
                <a:srgbClr val="9900FF"/>
              </a:solidFill>
            </a:endParaRP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9650" y="3066525"/>
            <a:ext cx="3299325" cy="32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</a:rPr>
              <a:t>Imagine You Feel Angry….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3556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FF"/>
                </a:solidFill>
              </a:rPr>
              <a:t>You want to…</a:t>
            </a:r>
            <a:endParaRPr sz="3000" b="1">
              <a:solidFill>
                <a:srgbClr val="0000FF"/>
              </a:solidFill>
            </a:endParaRPr>
          </a:p>
          <a:p>
            <a:pPr marL="91440" lvl="0" indent="3556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3556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FF"/>
                </a:solidFill>
              </a:rPr>
              <a:t>But instead you decide to…</a:t>
            </a:r>
            <a:endParaRPr sz="3000" b="1">
              <a:solidFill>
                <a:srgbClr val="0000FF"/>
              </a:solidFill>
            </a:endParaRPr>
          </a:p>
          <a:p>
            <a:pPr marL="91440" lvl="0" indent="35560">
              <a:spcBef>
                <a:spcPts val="1200"/>
              </a:spcBef>
              <a:spcAft>
                <a:spcPts val="200"/>
              </a:spcAft>
              <a:buNone/>
            </a:pPr>
            <a:endParaRPr sz="3000" b="1">
              <a:solidFill>
                <a:srgbClr val="0000FF"/>
              </a:solidFill>
            </a:endParaRP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9175" y="2580400"/>
            <a:ext cx="3514450" cy="35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572" y="2580400"/>
            <a:ext cx="5853100" cy="37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</a:rPr>
              <a:t>Imagine You Feel Stressed….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3556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FF"/>
                </a:solidFill>
              </a:rPr>
              <a:t>You want to…</a:t>
            </a:r>
            <a:endParaRPr sz="3000" b="1">
              <a:solidFill>
                <a:srgbClr val="0000FF"/>
              </a:solidFill>
            </a:endParaRPr>
          </a:p>
          <a:p>
            <a:pPr marL="91440" lvl="0" indent="35560" rtl="0">
              <a:spcBef>
                <a:spcPts val="1200"/>
              </a:spcBef>
              <a:spcAft>
                <a:spcPts val="0"/>
              </a:spcAft>
              <a:buNone/>
            </a:pPr>
            <a:endParaRPr sz="3000" b="1">
              <a:solidFill>
                <a:srgbClr val="0000FF"/>
              </a:solidFill>
            </a:endParaRPr>
          </a:p>
          <a:p>
            <a:pPr marL="91440" lvl="0" indent="35560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3556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FF"/>
                </a:solidFill>
              </a:rPr>
              <a:t>But instead you decide to…</a:t>
            </a:r>
            <a:endParaRPr sz="3000" b="1">
              <a:solidFill>
                <a:srgbClr val="0000FF"/>
              </a:solidFill>
            </a:endParaRPr>
          </a:p>
          <a:p>
            <a:pPr marL="91440" lvl="0" indent="35560" rtl="0">
              <a:spcBef>
                <a:spcPts val="1200"/>
              </a:spcBef>
              <a:spcAft>
                <a:spcPts val="200"/>
              </a:spcAft>
              <a:buNone/>
            </a:pPr>
            <a:endParaRPr sz="3000" b="1">
              <a:solidFill>
                <a:srgbClr val="0000FF"/>
              </a:solidFill>
            </a:endParaRPr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9175" y="2580400"/>
            <a:ext cx="3514450" cy="35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3999" y="2670075"/>
            <a:ext cx="3373375" cy="360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</a:rPr>
              <a:t>Imagine You Feel Alone….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3556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FF"/>
                </a:solidFill>
              </a:rPr>
              <a:t>You want to…</a:t>
            </a:r>
            <a:endParaRPr sz="3000" b="1">
              <a:solidFill>
                <a:srgbClr val="0000FF"/>
              </a:solidFill>
            </a:endParaRPr>
          </a:p>
          <a:p>
            <a:pPr marL="91440" lvl="0" indent="35560" rtl="0">
              <a:spcBef>
                <a:spcPts val="1200"/>
              </a:spcBef>
              <a:spcAft>
                <a:spcPts val="0"/>
              </a:spcAft>
              <a:buNone/>
            </a:pPr>
            <a:endParaRPr sz="3000" b="1">
              <a:solidFill>
                <a:srgbClr val="0000FF"/>
              </a:solidFill>
            </a:endParaRPr>
          </a:p>
          <a:p>
            <a:pPr marL="91440" lvl="0" indent="35560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3556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FF"/>
                </a:solidFill>
              </a:rPr>
              <a:t>But instead you decide to…</a:t>
            </a:r>
            <a:endParaRPr sz="3000" b="1">
              <a:solidFill>
                <a:srgbClr val="0000FF"/>
              </a:solidFill>
            </a:endParaRPr>
          </a:p>
          <a:p>
            <a:pPr marL="91440" lvl="0" indent="35560" rtl="0">
              <a:spcBef>
                <a:spcPts val="1200"/>
              </a:spcBef>
              <a:spcAft>
                <a:spcPts val="200"/>
              </a:spcAft>
              <a:buNone/>
            </a:pPr>
            <a:endParaRPr sz="3000" b="1">
              <a:solidFill>
                <a:srgbClr val="0000FF"/>
              </a:solidFill>
            </a:endParaRPr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9175" y="2580400"/>
            <a:ext cx="3514450" cy="35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5025" y="2580400"/>
            <a:ext cx="3407851" cy="361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</a:rPr>
              <a:t>Imagine You Feel Happy….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561425" y="1845725"/>
            <a:ext cx="58053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3556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FF"/>
                </a:solidFill>
              </a:rPr>
              <a:t>You want dance on your desk...</a:t>
            </a:r>
            <a:endParaRPr sz="3000" b="1">
              <a:solidFill>
                <a:srgbClr val="0000FF"/>
              </a:solidFill>
            </a:endParaRPr>
          </a:p>
          <a:p>
            <a:pPr marL="91440" lvl="0" indent="35560" rtl="0">
              <a:spcBef>
                <a:spcPts val="1200"/>
              </a:spcBef>
              <a:spcAft>
                <a:spcPts val="0"/>
              </a:spcAft>
              <a:buNone/>
            </a:pPr>
            <a:endParaRPr sz="3000" b="1">
              <a:solidFill>
                <a:srgbClr val="0000FF"/>
              </a:solidFill>
            </a:endParaRPr>
          </a:p>
          <a:p>
            <a:pPr marL="91440" lvl="0" indent="35560" rtl="0">
              <a:spcBef>
                <a:spcPts val="1200"/>
              </a:spcBef>
              <a:spcAft>
                <a:spcPts val="0"/>
              </a:spcAft>
              <a:buNone/>
            </a:pPr>
            <a:endParaRPr sz="3000" b="1">
              <a:solidFill>
                <a:srgbClr val="0000FF"/>
              </a:solidFill>
            </a:endParaRPr>
          </a:p>
          <a:p>
            <a:pPr marL="91440" lvl="0" indent="35560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3556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FF"/>
                </a:solidFill>
              </a:rPr>
              <a:t>But instead you decide to…</a:t>
            </a:r>
            <a:endParaRPr sz="3000" b="1">
              <a:solidFill>
                <a:srgbClr val="0000FF"/>
              </a:solidFill>
            </a:endParaRPr>
          </a:p>
          <a:p>
            <a:pPr marL="91440" lvl="0" indent="35560" rtl="0">
              <a:spcBef>
                <a:spcPts val="1200"/>
              </a:spcBef>
              <a:spcAft>
                <a:spcPts val="200"/>
              </a:spcAft>
              <a:buNone/>
            </a:pPr>
            <a:endParaRPr sz="3000" b="1">
              <a:solidFill>
                <a:srgbClr val="0000FF"/>
              </a:solidFill>
            </a:endParaRPr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9175" y="2580400"/>
            <a:ext cx="3514450" cy="35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3148" y="2580400"/>
            <a:ext cx="3436750" cy="372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8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Let’s Move!</a:t>
            </a:r>
            <a:endParaRPr sz="8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Char char=" "/>
            </a:pPr>
            <a:r>
              <a:rPr lang="en-US" sz="2800" u="sng">
                <a:solidFill>
                  <a:schemeClr val="hlink"/>
                </a:solidFill>
                <a:hlinkClick r:id="rId3"/>
              </a:rPr>
              <a:t>https://www.youtube.com/watch?v=QfzRP6V5rE4</a:t>
            </a:r>
            <a:endParaRPr sz="2800"/>
          </a:p>
          <a:p>
            <a:pPr marL="91440" marR="0" lvl="0" indent="-9144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Char char=" "/>
            </a:pPr>
            <a:endParaRPr sz="2800"/>
          </a:p>
          <a:p>
            <a:pPr marL="91440" marR="0" lvl="0" indent="355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Shape 233" descr="Animals, Monkey, Elephant, Tiger, Dancing, Rhino, Da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3425" y="2213475"/>
            <a:ext cx="9057600" cy="45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/>
        </p:nvSpPr>
        <p:spPr>
          <a:xfrm>
            <a:off x="425669" y="930167"/>
            <a:ext cx="11477297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The End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Take Care of Yourself &amp; Others</a:t>
            </a:r>
            <a:endParaRPr sz="66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Shape 239" descr="Boy, Girl, Hand In Hand, Kids, Scho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2760" y="3308953"/>
            <a:ext cx="4477406" cy="3008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1358150" y="1405125"/>
            <a:ext cx="9493500" cy="3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>
                <a:solidFill>
                  <a:srgbClr val="9900FF"/>
                </a:solidFill>
              </a:rPr>
              <a:t>Emotions</a:t>
            </a:r>
            <a:endParaRPr sz="12000" b="1">
              <a:solidFill>
                <a:srgbClr val="9900FF"/>
              </a:solidFill>
            </a:endParaRP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2050" y="1978063"/>
            <a:ext cx="5347499" cy="534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775" y="3013125"/>
            <a:ext cx="3277375" cy="32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7975" y="2151713"/>
            <a:ext cx="5173850" cy="517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</a:rPr>
              <a:t>Happiness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00FF"/>
                </a:solidFill>
              </a:rPr>
              <a:t> What makes you happy? </a:t>
            </a:r>
            <a:endParaRPr sz="4800" b="1">
              <a:solidFill>
                <a:srgbClr val="0000FF"/>
              </a:solidFill>
            </a:endParaRPr>
          </a:p>
          <a:p>
            <a:pPr marL="91440" lvl="0" indent="3556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00FF"/>
                </a:solidFill>
              </a:rPr>
              <a:t>What does happiness look like?</a:t>
            </a:r>
            <a:endParaRPr sz="4800" b="1">
              <a:solidFill>
                <a:srgbClr val="0000FF"/>
              </a:solidFill>
            </a:endParaRPr>
          </a:p>
          <a:p>
            <a:pPr marL="91440" lvl="0" indent="35560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4800" b="1">
                <a:solidFill>
                  <a:srgbClr val="0000FF"/>
                </a:solidFill>
              </a:rPr>
              <a:t>What does happiness feel like? </a:t>
            </a:r>
            <a:endParaRPr sz="4800" b="1">
              <a:solidFill>
                <a:srgbClr val="0000FF"/>
              </a:solidFill>
            </a:endParaRP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2125" y="372950"/>
            <a:ext cx="3433550" cy="257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8525" y="3532700"/>
            <a:ext cx="3614026" cy="30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</a:rPr>
              <a:t>Unhappy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826000" y="1845725"/>
            <a:ext cx="103296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00FF"/>
                </a:solidFill>
              </a:rPr>
              <a:t> What makes you unhappy? </a:t>
            </a:r>
            <a:endParaRPr sz="4800" b="1">
              <a:solidFill>
                <a:srgbClr val="0000FF"/>
              </a:solidFill>
            </a:endParaRPr>
          </a:p>
          <a:p>
            <a:pPr marL="91440" lvl="0" indent="3556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00FF"/>
                </a:solidFill>
              </a:rPr>
              <a:t>What does unhappiness look like?</a:t>
            </a:r>
            <a:endParaRPr sz="4800" b="1">
              <a:solidFill>
                <a:srgbClr val="0000FF"/>
              </a:solidFill>
            </a:endParaRPr>
          </a:p>
          <a:p>
            <a:pPr marL="91440" lvl="0" indent="35560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4800" b="1">
                <a:solidFill>
                  <a:srgbClr val="0000FF"/>
                </a:solidFill>
              </a:rPr>
              <a:t>What does unhappiness feel like? </a:t>
            </a:r>
            <a:endParaRPr sz="4800" b="1">
              <a:solidFill>
                <a:srgbClr val="0000FF"/>
              </a:solidFill>
            </a:endParaRP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3350" y="203775"/>
            <a:ext cx="2910524" cy="2910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62875" y="3590975"/>
            <a:ext cx="2618875" cy="261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544286" y="286603"/>
            <a:ext cx="10611394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Should I do?</a:t>
            </a:r>
            <a:endParaRPr sz="6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544286" y="1845734"/>
            <a:ext cx="10611394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At school today, Tommy said that nobody liked me. School is over for the day and I still feel sad. Instead of playing outside with my neighbors, I’m going to sit on the couch and watch television.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What should I do about these feelings?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Who can I talk to?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What would I say? </a:t>
            </a:r>
            <a:endParaRPr sz="28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0" y="470262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Shape 142" descr="Children, Tv, Child, Television, Home, People, Bo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2490" y="3219734"/>
            <a:ext cx="4462629" cy="296578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415636" y="5983705"/>
            <a:ext cx="96267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81276" y="286600"/>
            <a:ext cx="113427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55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Let’s Practice Expressing </a:t>
            </a:r>
            <a:r>
              <a:rPr lang="en-US" sz="5500" b="1">
                <a:solidFill>
                  <a:srgbClr val="FF0000"/>
                </a:solidFill>
              </a:rPr>
              <a:t>Unhappiness</a:t>
            </a:r>
            <a:endParaRPr sz="55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81263" y="2245894"/>
            <a:ext cx="10674417" cy="362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Char char=" "/>
            </a:pPr>
            <a:r>
              <a:rPr lang="en-US" sz="32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 feel….</a:t>
            </a:r>
            <a:r>
              <a:rPr lang="en-US" sz="32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tell the person how you feel)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endParaRPr sz="28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Char char=" "/>
            </a:pPr>
            <a:r>
              <a:rPr lang="en-US" sz="32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When… </a:t>
            </a:r>
            <a:r>
              <a:rPr lang="en-US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(tell the person why you feel that way)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endParaRPr sz="28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Char char=" "/>
            </a:pPr>
            <a:r>
              <a:rPr lang="en-US" sz="32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 would like… </a:t>
            </a:r>
            <a:r>
              <a:rPr lang="en-US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(tell the person what you want to happen instead)</a:t>
            </a: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571501" y="5995555"/>
            <a:ext cx="843741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544275" y="286601"/>
            <a:ext cx="10611300" cy="1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alibri"/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Should I do?</a:t>
            </a:r>
            <a:endParaRPr sz="6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544275" y="1620150"/>
            <a:ext cx="10611300" cy="42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2800">
                <a:solidFill>
                  <a:srgbClr val="7030A0"/>
                </a:solidFill>
              </a:rPr>
              <a:t>I just finished my reading test, and I’m at the highest level in the class. I’m so excited and proud of myself. I can’t wait to tell Sarah, my best friend in the class. Actually, I’d love to tell the entire class how smart I am. I’m so happy. As I walk closer to her, I see that she looks sad. Sarah tells me that she is on the lowest level in the class and everyone thinks she is dumb.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What should I do </a:t>
            </a:r>
            <a:r>
              <a:rPr lang="en-US" sz="2800">
                <a:solidFill>
                  <a:srgbClr val="7030A0"/>
                </a:solidFill>
              </a:rPr>
              <a:t>with</a:t>
            </a:r>
            <a:r>
              <a:rPr lang="en-US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these feelings of happiness inside of me?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endParaRPr sz="28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0" y="4702629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415636" y="5983705"/>
            <a:ext cx="9626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7717" y="4401325"/>
            <a:ext cx="2873834" cy="215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805075" y="286600"/>
            <a:ext cx="10799400" cy="14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>
                <a:solidFill>
                  <a:srgbClr val="FF0000"/>
                </a:solidFill>
              </a:rPr>
              <a:t>Let’s Practice Expressing Happiness...</a:t>
            </a:r>
            <a:endParaRPr sz="5300" b="1">
              <a:solidFill>
                <a:srgbClr val="FF0000"/>
              </a:solidFill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805075" y="1845725"/>
            <a:ext cx="10350600" cy="40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3556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00FF"/>
                </a:solidFill>
              </a:rPr>
              <a:t>Imagine You….</a:t>
            </a:r>
            <a:endParaRPr sz="4800" b="1">
              <a:solidFill>
                <a:srgbClr val="0000FF"/>
              </a:solidFill>
            </a:endParaRPr>
          </a:p>
          <a:p>
            <a:pPr marL="91440" lvl="0" indent="3556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FF"/>
                </a:solidFill>
              </a:rPr>
              <a:t>Scored a goal in soccer</a:t>
            </a:r>
            <a:endParaRPr sz="3600">
              <a:solidFill>
                <a:srgbClr val="0000FF"/>
              </a:solidFill>
            </a:endParaRPr>
          </a:p>
          <a:p>
            <a:pPr marL="91440" lvl="0" indent="3556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FF"/>
                </a:solidFill>
              </a:rPr>
              <a:t>Passed a math test in class</a:t>
            </a:r>
            <a:endParaRPr sz="3600">
              <a:solidFill>
                <a:srgbClr val="0000FF"/>
              </a:solidFill>
            </a:endParaRPr>
          </a:p>
          <a:p>
            <a:pPr marL="91440" lvl="0" indent="3556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FF"/>
                </a:solidFill>
              </a:rPr>
              <a:t>Just got home from school and your family surprised you with a puppy</a:t>
            </a:r>
            <a:endParaRPr sz="3600">
              <a:solidFill>
                <a:srgbClr val="0000FF"/>
              </a:solidFill>
            </a:endParaRPr>
          </a:p>
          <a:p>
            <a:pPr marL="91440" lvl="0" indent="3556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FF"/>
                </a:solidFill>
              </a:rPr>
              <a:t>Received a present from a friend</a:t>
            </a:r>
            <a:endParaRPr sz="3600">
              <a:solidFill>
                <a:srgbClr val="0000FF"/>
              </a:solidFill>
            </a:endParaRPr>
          </a:p>
          <a:p>
            <a:pPr marL="91440" lvl="0" indent="3556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8250" y="1737400"/>
            <a:ext cx="3543951" cy="29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</a:rPr>
              <a:t>Let’s Review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00" cy="7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000" b="1">
                <a:solidFill>
                  <a:srgbClr val="0000FF"/>
                </a:solidFill>
              </a:rPr>
              <a:t>Expressing Positive Emotions</a:t>
            </a:r>
            <a:endParaRPr sz="3000" b="1">
              <a:solidFill>
                <a:srgbClr val="0000FF"/>
              </a:solidFill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00" cy="3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800"/>
              <a:buAutoNum type="arabicPeriod"/>
            </a:pPr>
            <a:r>
              <a:rPr lang="en-US" sz="2800" b="1">
                <a:solidFill>
                  <a:srgbClr val="0000FF"/>
                </a:solidFill>
              </a:rPr>
              <a:t>Positive self-talk </a:t>
            </a:r>
            <a:endParaRPr sz="2800" b="1">
              <a:solidFill>
                <a:srgbClr val="0000FF"/>
              </a:solidFill>
            </a:endParaRPr>
          </a:p>
          <a:p>
            <a:pPr marL="457200" lvl="0" indent="-4064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AutoNum type="arabicPeriod"/>
            </a:pPr>
            <a:r>
              <a:rPr lang="en-US" sz="2800" b="1">
                <a:solidFill>
                  <a:srgbClr val="0000FF"/>
                </a:solidFill>
              </a:rPr>
              <a:t>Give a hug</a:t>
            </a:r>
            <a:endParaRPr sz="2800" b="1">
              <a:solidFill>
                <a:srgbClr val="0000FF"/>
              </a:solidFill>
            </a:endParaRPr>
          </a:p>
          <a:p>
            <a:pPr marL="457200" lvl="0" indent="-40640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AutoNum type="arabicPeriod"/>
            </a:pPr>
            <a:r>
              <a:rPr lang="en-US" sz="2800" b="1">
                <a:solidFill>
                  <a:srgbClr val="0000FF"/>
                </a:solidFill>
              </a:rPr>
              <a:t>High Five </a:t>
            </a:r>
            <a:endParaRPr sz="2800" b="1">
              <a:solidFill>
                <a:srgbClr val="0000FF"/>
              </a:solidFill>
            </a:endParaRPr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AutoNum type="arabicPeriod"/>
            </a:pPr>
            <a:r>
              <a:rPr lang="en-US" sz="2800" b="1">
                <a:solidFill>
                  <a:srgbClr val="0000FF"/>
                </a:solidFill>
              </a:rPr>
              <a:t>Talk to a friend, parent/guardian or trusted adult</a:t>
            </a:r>
            <a:endParaRPr sz="2800" b="1">
              <a:solidFill>
                <a:srgbClr val="0000FF"/>
              </a:solidFill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2800" b="1">
                <a:solidFill>
                  <a:srgbClr val="0000FF"/>
                </a:solidFill>
              </a:rPr>
              <a:t>Other ways? </a:t>
            </a:r>
            <a:endParaRPr sz="2800" b="1">
              <a:solidFill>
                <a:srgbClr val="0000FF"/>
              </a:solidFill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00" cy="7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000" b="1">
                <a:solidFill>
                  <a:srgbClr val="FF0000"/>
                </a:solidFill>
              </a:rPr>
              <a:t>Expressing Negative Emotions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00" cy="3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800"/>
              <a:buAutoNum type="arabicPeriod"/>
            </a:pPr>
            <a:r>
              <a:rPr lang="en-US" sz="2800" b="1">
                <a:solidFill>
                  <a:srgbClr val="FF0000"/>
                </a:solidFill>
              </a:rPr>
              <a:t>Talk to a friend, parent, guardian or trusted adult</a:t>
            </a:r>
            <a:endParaRPr sz="2800" b="1">
              <a:solidFill>
                <a:srgbClr val="FF0000"/>
              </a:solidFill>
            </a:endParaRPr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AutoNum type="arabicPeriod"/>
            </a:pPr>
            <a:r>
              <a:rPr lang="en-US" sz="2800" b="1">
                <a:solidFill>
                  <a:srgbClr val="FF0000"/>
                </a:solidFill>
              </a:rPr>
              <a:t>Talk to the person who make you upset</a:t>
            </a:r>
            <a:endParaRPr sz="2800" b="1">
              <a:solidFill>
                <a:srgbClr val="FF0000"/>
              </a:solidFill>
            </a:endParaRPr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AutoNum type="arabicPeriod"/>
            </a:pPr>
            <a:r>
              <a:rPr lang="en-US" sz="2800" b="1">
                <a:solidFill>
                  <a:srgbClr val="FF0000"/>
                </a:solidFill>
              </a:rPr>
              <a:t>Take deep breaths</a:t>
            </a:r>
            <a:endParaRPr sz="2800" b="1">
              <a:solidFill>
                <a:srgbClr val="FF0000"/>
              </a:solidFill>
            </a:endParaRPr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AutoNum type="arabicPeriod"/>
            </a:pPr>
            <a:r>
              <a:rPr lang="en-US" sz="2800" b="1">
                <a:solidFill>
                  <a:srgbClr val="FF0000"/>
                </a:solidFill>
              </a:rPr>
              <a:t>Positive self-talk</a:t>
            </a:r>
            <a:endParaRPr sz="2800" b="1">
              <a:solidFill>
                <a:srgbClr val="FF0000"/>
              </a:solidFill>
            </a:endParaRPr>
          </a:p>
          <a:p>
            <a:pPr marL="0" lv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2800" b="1">
                <a:solidFill>
                  <a:srgbClr val="FF0000"/>
                </a:solidFill>
              </a:rPr>
              <a:t>Other ways? </a:t>
            </a:r>
            <a:endParaRPr sz="2800" b="1">
              <a:solidFill>
                <a:srgbClr val="FF0000"/>
              </a:solidFill>
            </a:endParaRP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3400" y="3005350"/>
            <a:ext cx="1539775" cy="15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3271" y="4849700"/>
            <a:ext cx="2836480" cy="145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Widescreen</PresentationFormat>
  <Paragraphs>74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Retrospect</vt:lpstr>
      <vt:lpstr>All About Me Emotional Health</vt:lpstr>
      <vt:lpstr>PowerPoint Presentation</vt:lpstr>
      <vt:lpstr>Happiness</vt:lpstr>
      <vt:lpstr>Unhappy</vt:lpstr>
      <vt:lpstr>What Should I do?</vt:lpstr>
      <vt:lpstr>Let’s Practice Expressing Unhappiness</vt:lpstr>
      <vt:lpstr>What Should I do?</vt:lpstr>
      <vt:lpstr>Let’s Practice Expressing Happiness...</vt:lpstr>
      <vt:lpstr>Let’s Review</vt:lpstr>
      <vt:lpstr>PowerPoint Presentation</vt:lpstr>
      <vt:lpstr>Imagine You Feel Angry….</vt:lpstr>
      <vt:lpstr>Imagine You Feel Stressed….</vt:lpstr>
      <vt:lpstr>Imagine You Feel Alone….</vt:lpstr>
      <vt:lpstr>Imagine You Feel Happy….</vt:lpstr>
      <vt:lpstr>Let’s Move!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 Emotional Health</dc:title>
  <dc:creator>Kristy T. Liercke</dc:creator>
  <cp:lastModifiedBy>Kristy T. Liercke</cp:lastModifiedBy>
  <cp:revision>1</cp:revision>
  <dcterms:modified xsi:type="dcterms:W3CDTF">2018-06-25T15:45:17Z</dcterms:modified>
</cp:coreProperties>
</file>