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74" r:id="rId15"/>
    <p:sldId id="277" r:id="rId16"/>
    <p:sldId id="270" r:id="rId17"/>
    <p:sldId id="275" r:id="rId18"/>
    <p:sldId id="279" r:id="rId19"/>
    <p:sldId id="269" r:id="rId20"/>
    <p:sldId id="276" r:id="rId21"/>
    <p:sldId id="272" r:id="rId22"/>
    <p:sldId id="278" r:id="rId23"/>
    <p:sldId id="271" r:id="rId24"/>
    <p:sldId id="273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7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F3C7B-A473-4593-86D8-B3BFB491A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98527D-DB30-4739-B0A1-EF5FA4703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EFBBB-5BE4-428A-AC3A-96CE93F5B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673E-1F48-49ED-B24A-667E667FA575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3B7F1-805D-444D-A6EF-66C89A52B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B9625-54B8-41A5-8099-3840CC89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2B1D-EF54-47A7-B238-3A763B4E2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9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5B1AE-DB41-4E89-B19A-214355EE1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B7D208-039E-4625-BC32-D026B0A8E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AF4A9-0453-4ACB-AB90-577DC91DE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673E-1F48-49ED-B24A-667E667FA575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703B5-D744-42EE-8200-E7FC98018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F2120-DF83-4E90-A33C-A6B28706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2B1D-EF54-47A7-B238-3A763B4E2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0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AAAC4C-2A19-4FC5-92DC-A2ADA81168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C2887-D940-441F-B8AE-6B23E12AD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D8696-082A-419A-91AC-105887F03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673E-1F48-49ED-B24A-667E667FA575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40FBA-D132-4AEE-AFF2-730BE022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10C06-88C5-4D40-9A12-166D5DE32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2B1D-EF54-47A7-B238-3A763B4E2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60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6947A-5DE8-4EF8-A6A3-2204C8D3D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2461B-9860-457B-9E9F-72477DD3D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694FE-C0FF-43F1-B515-57ABC49A4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673E-1F48-49ED-B24A-667E667FA575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461A6-9EE2-4D84-A3DC-7834120A2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F4948-000D-48D2-951A-046653C9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2B1D-EF54-47A7-B238-3A763B4E2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16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1C5FA-4923-45CE-ACCE-7FBB1874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984F4-098F-4337-90C3-6265A8720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1CB09-130A-44C3-9978-644EAEC50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673E-1F48-49ED-B24A-667E667FA575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9DF6B-36B1-4238-8756-63C4069FC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F4745-0F25-491F-9B06-42719DB80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2B1D-EF54-47A7-B238-3A763B4E2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3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D873C-FD6D-4E5F-ACA3-E62DDBB3E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3C163-49D2-4123-9F68-5392258A55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2C1CDF-20FF-4E3D-B343-9BCA77835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9EC0F6-5210-4EFA-B0FB-E0F7BDDAB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673E-1F48-49ED-B24A-667E667FA575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3EAFCD-6D7C-4CF0-AC57-949BF88C4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19D50-266F-48CB-A682-E39E662BB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2B1D-EF54-47A7-B238-3A763B4E2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4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3C83B-1691-42FD-B941-506A0CBA9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88EFA-F50C-4D1E-8B18-059480329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81C25-BC83-47FE-BFDA-2FD2E66D5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4B7BF4-F2CC-4510-ABD5-54A903FE30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5ADC03-4F10-4D48-B321-CF8EE50970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9C9370-5854-4C53-8FC1-40A564639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673E-1F48-49ED-B24A-667E667FA575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913F65-14C5-4BF4-8241-3F78FDFC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15D71F-149A-4C4E-9F20-C584A70D1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2B1D-EF54-47A7-B238-3A763B4E2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3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73CA4-BF8E-4272-8964-E018112FA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21AEBD-D026-407E-AFD5-A82E43946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673E-1F48-49ED-B24A-667E667FA575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04BD71-92DA-4C7A-ABD1-ACD4FD4F5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24449A-2012-41A4-8F86-1E584834A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2B1D-EF54-47A7-B238-3A763B4E2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4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795EE9-426F-452C-BC00-C42B377C3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673E-1F48-49ED-B24A-667E667FA575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D72C0C-91F3-4C74-A003-AED94590D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0DD2E-1470-4B8B-8433-45C08928C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2B1D-EF54-47A7-B238-3A763B4E2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3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4E2E7-D2E3-4D57-8DA7-0C2766563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68A7A-E957-405F-9E44-4B6DDB6FE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83E62C-6E6F-4EE8-8AA4-61CC796E7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38C34-1CB5-4B6B-AFAB-63A61682E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673E-1F48-49ED-B24A-667E667FA575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2EE2B-EB6D-49D5-A3CA-6BA0003C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962947-C597-4D58-858D-D168E18F8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2B1D-EF54-47A7-B238-3A763B4E2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78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81601-55DD-44AC-87C9-5D8872DD7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1D5F9C-1C57-47D4-B053-6B1AD0FE84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4194E5-EE36-4DF4-AE1B-0FBBEC7768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4CC632-3142-4B77-B1D0-31FFC3D10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673E-1F48-49ED-B24A-667E667FA575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59B1A7-E61A-486D-AF32-5A482AE2E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51AF97-1B9F-47A8-B9E3-FC46CEC74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2B1D-EF54-47A7-B238-3A763B4E2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26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5463E-7E7E-4B13-ADC6-9EBA314D0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E9A4F-7585-48F8-9B5F-BA063D6AD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4AFC0-0189-42EB-8F54-C0F9CF8700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2673E-1F48-49ED-B24A-667E667FA575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EF9FF-6C44-4143-8DDB-5A455B14C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E8576-FFF0-4DF4-96EC-884519B4E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F2B1D-EF54-47A7-B238-3A763B4E2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3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AA53E-95D6-49FF-A9DB-9F3798A41A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BDBEC-EB1B-4CCE-B0E8-71BB291333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BCC2D9-1536-4E37-8968-34AA314E6CC7}"/>
              </a:ext>
            </a:extLst>
          </p:cNvPr>
          <p:cNvSpPr/>
          <p:nvPr/>
        </p:nvSpPr>
        <p:spPr>
          <a:xfrm>
            <a:off x="1066800" y="971549"/>
            <a:ext cx="9677400" cy="494347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552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AA53E-95D6-49FF-A9DB-9F3798A41A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BDBEC-EB1B-4CCE-B0E8-71BB291333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BCC2D9-1536-4E37-8968-34AA314E6CC7}"/>
              </a:ext>
            </a:extLst>
          </p:cNvPr>
          <p:cNvSpPr/>
          <p:nvPr/>
        </p:nvSpPr>
        <p:spPr>
          <a:xfrm>
            <a:off x="1066800" y="971549"/>
            <a:ext cx="9677400" cy="49434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897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AA53E-95D6-49FF-A9DB-9F3798A41A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BDBEC-EB1B-4CCE-B0E8-71BB291333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BCC2D9-1536-4E37-8968-34AA314E6CC7}"/>
              </a:ext>
            </a:extLst>
          </p:cNvPr>
          <p:cNvSpPr/>
          <p:nvPr/>
        </p:nvSpPr>
        <p:spPr>
          <a:xfrm>
            <a:off x="1066800" y="971549"/>
            <a:ext cx="9677400" cy="49434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450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AA53E-95D6-49FF-A9DB-9F3798A41A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BDBEC-EB1B-4CCE-B0E8-71BB291333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BCC2D9-1536-4E37-8968-34AA314E6CC7}"/>
              </a:ext>
            </a:extLst>
          </p:cNvPr>
          <p:cNvSpPr/>
          <p:nvPr/>
        </p:nvSpPr>
        <p:spPr>
          <a:xfrm>
            <a:off x="1066800" y="971549"/>
            <a:ext cx="9677400" cy="4943475"/>
          </a:xfrm>
          <a:prstGeom prst="rect">
            <a:avLst/>
          </a:prstGeom>
          <a:solidFill>
            <a:srgbClr val="F97B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808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AA53E-95D6-49FF-A9DB-9F3798A41A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BDBEC-EB1B-4CCE-B0E8-71BB291333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BCC2D9-1536-4E37-8968-34AA314E6CC7}"/>
              </a:ext>
            </a:extLst>
          </p:cNvPr>
          <p:cNvSpPr/>
          <p:nvPr/>
        </p:nvSpPr>
        <p:spPr>
          <a:xfrm>
            <a:off x="1066800" y="971549"/>
            <a:ext cx="9677400" cy="49434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26" name="Picture 2" descr="Jonagold - New York Apple Association">
            <a:extLst>
              <a:ext uri="{FF2B5EF4-FFF2-40B4-BE49-F238E27FC236}">
                <a16:creationId xmlns:a16="http://schemas.microsoft.com/office/drawing/2014/main" id="{E3752EE9-E2CD-4128-9F72-62CFD9558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0"/>
            <a:ext cx="87137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035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est Homemade Bread Recipe - How To Make Homemade Bread">
            <a:extLst>
              <a:ext uri="{FF2B5EF4-FFF2-40B4-BE49-F238E27FC236}">
                <a16:creationId xmlns:a16="http://schemas.microsoft.com/office/drawing/2014/main" id="{747584BB-1567-488B-83EB-6EFF41173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069" y="463203"/>
            <a:ext cx="9002728" cy="600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133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AA53E-95D6-49FF-A9DB-9F3798A41A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BDBEC-EB1B-4CCE-B0E8-71BB291333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BCC2D9-1536-4E37-8968-34AA314E6CC7}"/>
              </a:ext>
            </a:extLst>
          </p:cNvPr>
          <p:cNvSpPr/>
          <p:nvPr/>
        </p:nvSpPr>
        <p:spPr>
          <a:xfrm>
            <a:off x="1066800" y="971549"/>
            <a:ext cx="9677400" cy="49434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26" name="Picture 2" descr="Jonagold - New York Apple Association">
            <a:extLst>
              <a:ext uri="{FF2B5EF4-FFF2-40B4-BE49-F238E27FC236}">
                <a16:creationId xmlns:a16="http://schemas.microsoft.com/office/drawing/2014/main" id="{E3752EE9-E2CD-4128-9F72-62CFD9558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0"/>
            <a:ext cx="87137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Kidney Beans 101: Nutrition Facts and Health Benefits">
            <a:extLst>
              <a:ext uri="{FF2B5EF4-FFF2-40B4-BE49-F238E27FC236}">
                <a16:creationId xmlns:a16="http://schemas.microsoft.com/office/drawing/2014/main" id="{F75BD016-0AED-4CDE-8A73-2F057DFA9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814388"/>
            <a:ext cx="6972300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251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Broccoli for Babies - First Foods for Baby - Solid Starts">
            <a:extLst>
              <a:ext uri="{FF2B5EF4-FFF2-40B4-BE49-F238E27FC236}">
                <a16:creationId xmlns:a16="http://schemas.microsoft.com/office/drawing/2014/main" id="{449A46FA-E782-4EC3-BEE0-9F4BDA500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41" y="853052"/>
            <a:ext cx="8061958" cy="536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638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asy Garlic Parmesan Pasta | Together as Family">
            <a:extLst>
              <a:ext uri="{FF2B5EF4-FFF2-40B4-BE49-F238E27FC236}">
                <a16:creationId xmlns:a16="http://schemas.microsoft.com/office/drawing/2014/main" id="{CDD388A3-F8A8-4155-A8F0-6C8415A41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0" y="635000"/>
            <a:ext cx="6959600" cy="55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259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BCC2D9-1536-4E37-8968-34AA314E6CC7}"/>
              </a:ext>
            </a:extLst>
          </p:cNvPr>
          <p:cNvSpPr/>
          <p:nvPr/>
        </p:nvSpPr>
        <p:spPr>
          <a:xfrm>
            <a:off x="2224090" y="1215146"/>
            <a:ext cx="7860330" cy="404265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1266" name="Picture 2" descr="Amazon.com : Soda Variety Pack (12 Cans) Bundle of Coke, Pepsi Cola, Dr  Pepper, Mountain Dew, Sprite and Canada Dry Ginger Ale Soft Drinks, Mini  Fridge Organizer Can Restock Kit : Grocery">
            <a:extLst>
              <a:ext uri="{FF2B5EF4-FFF2-40B4-BE49-F238E27FC236}">
                <a16:creationId xmlns:a16="http://schemas.microsoft.com/office/drawing/2014/main" id="{77311FC8-308A-46ED-98D5-281C5A81D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71500"/>
            <a:ext cx="9239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458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AA53E-95D6-49FF-A9DB-9F3798A41A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BDBEC-EB1B-4CCE-B0E8-71BB291333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BCC2D9-1536-4E37-8968-34AA314E6CC7}"/>
              </a:ext>
            </a:extLst>
          </p:cNvPr>
          <p:cNvSpPr/>
          <p:nvPr/>
        </p:nvSpPr>
        <p:spPr>
          <a:xfrm>
            <a:off x="1066800" y="971549"/>
            <a:ext cx="9677400" cy="49434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146" name="Picture 2" descr="Bananas: Health Benefits, Risks &amp; Nutrition Facts | Live Science">
            <a:extLst>
              <a:ext uri="{FF2B5EF4-FFF2-40B4-BE49-F238E27FC236}">
                <a16:creationId xmlns:a16="http://schemas.microsoft.com/office/drawing/2014/main" id="{1433890B-1812-4A96-872E-43B9E1BC3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204913"/>
            <a:ext cx="66675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932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AA53E-95D6-49FF-A9DB-9F3798A41A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BDBEC-EB1B-4CCE-B0E8-71BB291333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BCC2D9-1536-4E37-8968-34AA314E6CC7}"/>
              </a:ext>
            </a:extLst>
          </p:cNvPr>
          <p:cNvSpPr/>
          <p:nvPr/>
        </p:nvSpPr>
        <p:spPr>
          <a:xfrm>
            <a:off x="1066800" y="971549"/>
            <a:ext cx="9677400" cy="49434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97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AA53E-95D6-49FF-A9DB-9F3798A41A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BDBEC-EB1B-4CCE-B0E8-71BB291333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BCC2D9-1536-4E37-8968-34AA314E6CC7}"/>
              </a:ext>
            </a:extLst>
          </p:cNvPr>
          <p:cNvSpPr/>
          <p:nvPr/>
        </p:nvSpPr>
        <p:spPr>
          <a:xfrm>
            <a:off x="1066800" y="971549"/>
            <a:ext cx="9677400" cy="49434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8194" name="Picture 2" descr="Honey Garlic Chicken Drumsticks — Living Lou">
            <a:extLst>
              <a:ext uri="{FF2B5EF4-FFF2-40B4-BE49-F238E27FC236}">
                <a16:creationId xmlns:a16="http://schemas.microsoft.com/office/drawing/2014/main" id="{72F28029-9B4F-4FB7-94A4-9F617FC20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1533525"/>
            <a:ext cx="5705475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64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AA53E-95D6-49FF-A9DB-9F3798A41A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BDBEC-EB1B-4CCE-B0E8-71BB291333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BCC2D9-1536-4E37-8968-34AA314E6CC7}"/>
              </a:ext>
            </a:extLst>
          </p:cNvPr>
          <p:cNvSpPr/>
          <p:nvPr/>
        </p:nvSpPr>
        <p:spPr>
          <a:xfrm>
            <a:off x="1066800" y="971549"/>
            <a:ext cx="9677400" cy="49434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074" name="Picture 2" descr="Cheese may prevent cavities | DentistryIQ">
            <a:extLst>
              <a:ext uri="{FF2B5EF4-FFF2-40B4-BE49-F238E27FC236}">
                <a16:creationId xmlns:a16="http://schemas.microsoft.com/office/drawing/2014/main" id="{A24688F6-AE3E-4F78-A1E8-C00B335A9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0488"/>
            <a:ext cx="6858000" cy="667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182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BCC2D9-1536-4E37-8968-34AA314E6CC7}"/>
              </a:ext>
            </a:extLst>
          </p:cNvPr>
          <p:cNvSpPr/>
          <p:nvPr/>
        </p:nvSpPr>
        <p:spPr>
          <a:xfrm>
            <a:off x="802640" y="355600"/>
            <a:ext cx="10586720" cy="58521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2290" name="Picture 2" descr="Are Potato Chips Healthy? Why Chips Are Actually Not That Bad For You -  Thrillist">
            <a:extLst>
              <a:ext uri="{FF2B5EF4-FFF2-40B4-BE49-F238E27FC236}">
                <a16:creationId xmlns:a16="http://schemas.microsoft.com/office/drawing/2014/main" id="{43C47F60-AE21-4AF6-AA02-1B15C189F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700" y="1324814"/>
            <a:ext cx="5708406" cy="427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409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AA53E-95D6-49FF-A9DB-9F3798A41A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BDBEC-EB1B-4CCE-B0E8-71BB291333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BCC2D9-1536-4E37-8968-34AA314E6CC7}"/>
              </a:ext>
            </a:extLst>
          </p:cNvPr>
          <p:cNvSpPr/>
          <p:nvPr/>
        </p:nvSpPr>
        <p:spPr>
          <a:xfrm>
            <a:off x="1066800" y="971549"/>
            <a:ext cx="9677400" cy="49434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098" name="Picture 2" descr="Carrot | Alimentarium">
            <a:extLst>
              <a:ext uri="{FF2B5EF4-FFF2-40B4-BE49-F238E27FC236}">
                <a16:creationId xmlns:a16="http://schemas.microsoft.com/office/drawing/2014/main" id="{FC7B9371-E248-403B-A10A-A06A3AFDF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85913"/>
            <a:ext cx="960120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174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BCC2D9-1536-4E37-8968-34AA314E6CC7}"/>
              </a:ext>
            </a:extLst>
          </p:cNvPr>
          <p:cNvSpPr/>
          <p:nvPr/>
        </p:nvSpPr>
        <p:spPr>
          <a:xfrm>
            <a:off x="2224090" y="1215146"/>
            <a:ext cx="7860330" cy="404265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050" name="Picture 2" descr="Homemade Yogurt Recipe">
            <a:extLst>
              <a:ext uri="{FF2B5EF4-FFF2-40B4-BE49-F238E27FC236}">
                <a16:creationId xmlns:a16="http://schemas.microsoft.com/office/drawing/2014/main" id="{B5BF4D1E-8E64-4986-ADCB-FE628E902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409" y="857964"/>
            <a:ext cx="6073691" cy="455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304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BCC2D9-1536-4E37-8968-34AA314E6CC7}"/>
              </a:ext>
            </a:extLst>
          </p:cNvPr>
          <p:cNvSpPr/>
          <p:nvPr/>
        </p:nvSpPr>
        <p:spPr>
          <a:xfrm>
            <a:off x="2224090" y="1215146"/>
            <a:ext cx="7860330" cy="404265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3314" name="Picture 2" descr="Should We Tax Junk Foods To Curb Obesity?">
            <a:extLst>
              <a:ext uri="{FF2B5EF4-FFF2-40B4-BE49-F238E27FC236}">
                <a16:creationId xmlns:a16="http://schemas.microsoft.com/office/drawing/2014/main" id="{E716A055-01A4-4305-A826-99268A819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746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AA53E-95D6-49FF-A9DB-9F3798A41A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BDBEC-EB1B-4CCE-B0E8-71BB291333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BCC2D9-1536-4E37-8968-34AA314E6CC7}"/>
              </a:ext>
            </a:extLst>
          </p:cNvPr>
          <p:cNvSpPr/>
          <p:nvPr/>
        </p:nvSpPr>
        <p:spPr>
          <a:xfrm>
            <a:off x="1066800" y="971549"/>
            <a:ext cx="9677400" cy="49434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88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AA53E-95D6-49FF-A9DB-9F3798A41A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BDBEC-EB1B-4CCE-B0E8-71BB291333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BCC2D9-1536-4E37-8968-34AA314E6CC7}"/>
              </a:ext>
            </a:extLst>
          </p:cNvPr>
          <p:cNvSpPr/>
          <p:nvPr/>
        </p:nvSpPr>
        <p:spPr>
          <a:xfrm>
            <a:off x="1066800" y="971549"/>
            <a:ext cx="9677400" cy="49434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048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AA53E-95D6-49FF-A9DB-9F3798A41A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BDBEC-EB1B-4CCE-B0E8-71BB291333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BCC2D9-1536-4E37-8968-34AA314E6CC7}"/>
              </a:ext>
            </a:extLst>
          </p:cNvPr>
          <p:cNvSpPr/>
          <p:nvPr/>
        </p:nvSpPr>
        <p:spPr>
          <a:xfrm>
            <a:off x="1066800" y="971549"/>
            <a:ext cx="9677400" cy="49434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541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AA53E-95D6-49FF-A9DB-9F3798A41A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BDBEC-EB1B-4CCE-B0E8-71BB291333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BCC2D9-1536-4E37-8968-34AA314E6CC7}"/>
              </a:ext>
            </a:extLst>
          </p:cNvPr>
          <p:cNvSpPr/>
          <p:nvPr/>
        </p:nvSpPr>
        <p:spPr>
          <a:xfrm>
            <a:off x="1066800" y="971549"/>
            <a:ext cx="9677400" cy="4943475"/>
          </a:xfrm>
          <a:prstGeom prst="rect">
            <a:avLst/>
          </a:prstGeom>
          <a:solidFill>
            <a:srgbClr val="F97B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012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AA53E-95D6-49FF-A9DB-9F3798A41A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BDBEC-EB1B-4CCE-B0E8-71BB291333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BCC2D9-1536-4E37-8968-34AA314E6CC7}"/>
              </a:ext>
            </a:extLst>
          </p:cNvPr>
          <p:cNvSpPr/>
          <p:nvPr/>
        </p:nvSpPr>
        <p:spPr>
          <a:xfrm>
            <a:off x="1066800" y="971549"/>
            <a:ext cx="9677400" cy="494347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142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AA53E-95D6-49FF-A9DB-9F3798A41A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BDBEC-EB1B-4CCE-B0E8-71BB291333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BCC2D9-1536-4E37-8968-34AA314E6CC7}"/>
              </a:ext>
            </a:extLst>
          </p:cNvPr>
          <p:cNvSpPr/>
          <p:nvPr/>
        </p:nvSpPr>
        <p:spPr>
          <a:xfrm>
            <a:off x="1066800" y="971549"/>
            <a:ext cx="9677400" cy="49434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33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AA53E-95D6-49FF-A9DB-9F3798A41A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BDBEC-EB1B-4CCE-B0E8-71BB291333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BCC2D9-1536-4E37-8968-34AA314E6CC7}"/>
              </a:ext>
            </a:extLst>
          </p:cNvPr>
          <p:cNvSpPr/>
          <p:nvPr/>
        </p:nvSpPr>
        <p:spPr>
          <a:xfrm>
            <a:off x="1066800" y="971549"/>
            <a:ext cx="9677400" cy="49434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58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Widescreen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W. White</dc:creator>
  <cp:lastModifiedBy>Joseph W. White</cp:lastModifiedBy>
  <cp:revision>7</cp:revision>
  <dcterms:created xsi:type="dcterms:W3CDTF">2021-05-18T23:54:19Z</dcterms:created>
  <dcterms:modified xsi:type="dcterms:W3CDTF">2021-05-24T19:04:17Z</dcterms:modified>
</cp:coreProperties>
</file>