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56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39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56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41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75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45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07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0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8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13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26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3BB04-0E18-4C23-93BC-8D81B4C3DC7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13FFF-343C-41A7-A140-160C87195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Sugar And Caffeine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Why are they bad for 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155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Sugar tastes good. But, did you know that eating too much sugar can cause: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68" r="1206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Weight Gain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Heart Disease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Type 2 Diabetes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Tooth Decay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Bad for your Skin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Sugar Rush followed by Sugar Crash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504632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These food/drinks have a lot of added sugar: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Candy</a:t>
            </a:r>
          </a:p>
          <a:p>
            <a:r>
              <a:rPr lang="en-US" sz="2000" dirty="0" smtClean="0"/>
              <a:t>Soda</a:t>
            </a:r>
          </a:p>
          <a:p>
            <a:r>
              <a:rPr lang="en-US" sz="2000" dirty="0" smtClean="0"/>
              <a:t>Cookies</a:t>
            </a:r>
          </a:p>
          <a:p>
            <a:r>
              <a:rPr lang="en-US" sz="2000" dirty="0" smtClean="0"/>
              <a:t>Cake</a:t>
            </a:r>
          </a:p>
          <a:p>
            <a:r>
              <a:rPr lang="en-US" sz="2000" dirty="0" smtClean="0"/>
              <a:t>Some Breakfast Cereals</a:t>
            </a:r>
          </a:p>
          <a:p>
            <a:r>
              <a:rPr lang="en-US" sz="2000" dirty="0" smtClean="0"/>
              <a:t>Sweetened Yogurt</a:t>
            </a:r>
          </a:p>
          <a:p>
            <a:r>
              <a:rPr lang="en-US" sz="2000" dirty="0" smtClean="0"/>
              <a:t>Sports Drinks</a:t>
            </a:r>
          </a:p>
          <a:p>
            <a:r>
              <a:rPr lang="en-US" sz="2000" dirty="0" smtClean="0"/>
              <a:t>Fruit Juice</a:t>
            </a:r>
          </a:p>
          <a:p>
            <a:r>
              <a:rPr lang="en-US" sz="2000" dirty="0" smtClean="0"/>
              <a:t>Ketchup</a:t>
            </a:r>
          </a:p>
          <a:p>
            <a:r>
              <a:rPr lang="en-US" sz="2000" dirty="0" smtClean="0"/>
              <a:t>Protein Bars</a:t>
            </a:r>
          </a:p>
          <a:p>
            <a:endParaRPr lang="en-US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11" y="1825625"/>
            <a:ext cx="6176889" cy="4153144"/>
          </a:xfrm>
        </p:spPr>
      </p:pic>
    </p:spTree>
    <p:extLst>
      <p:ext uri="{BB962C8B-B14F-4D97-AF65-F5344CB8AC3E}">
        <p14:creationId xmlns:p14="http://schemas.microsoft.com/office/powerpoint/2010/main" val="1757598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Caffeine?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Caffeine is a drug that makes people feel more alert and energetic</a:t>
            </a:r>
          </a:p>
          <a:p>
            <a:r>
              <a:rPr lang="en-US" dirty="0" smtClean="0"/>
              <a:t>Too much caffeine can cause: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Jitters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Upset stomach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Trouble concentrating in school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Trouble sleeping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Elevated heart rate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Dependence on caffeine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846" y="1825625"/>
            <a:ext cx="492369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822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Caffeine is Found 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Soda</a:t>
            </a:r>
          </a:p>
          <a:p>
            <a:r>
              <a:rPr lang="en-US" dirty="0" smtClean="0"/>
              <a:t>Coffee</a:t>
            </a:r>
          </a:p>
          <a:p>
            <a:r>
              <a:rPr lang="en-US" dirty="0" smtClean="0"/>
              <a:t>Tea</a:t>
            </a:r>
          </a:p>
          <a:p>
            <a:r>
              <a:rPr lang="en-US" dirty="0" smtClean="0"/>
              <a:t>Chocolate</a:t>
            </a:r>
          </a:p>
          <a:p>
            <a:r>
              <a:rPr lang="en-US" dirty="0" smtClean="0"/>
              <a:t>Energy Drinks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967" y="1575582"/>
            <a:ext cx="4951828" cy="4726743"/>
          </a:xfrm>
        </p:spPr>
      </p:pic>
    </p:spTree>
    <p:extLst>
      <p:ext uri="{BB962C8B-B14F-4D97-AF65-F5344CB8AC3E}">
        <p14:creationId xmlns:p14="http://schemas.microsoft.com/office/powerpoint/2010/main" val="1163129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Limiting Sugar and Caffeine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Drink Water!</a:t>
            </a:r>
          </a:p>
          <a:p>
            <a:r>
              <a:rPr lang="en-US" dirty="0" smtClean="0"/>
              <a:t>Limit sugary drinks like Fruit Juice and Gatorade</a:t>
            </a:r>
          </a:p>
          <a:p>
            <a:r>
              <a:rPr lang="en-US" b="1" dirty="0" smtClean="0"/>
              <a:t>Avoid drinking Soda</a:t>
            </a:r>
          </a:p>
          <a:p>
            <a:r>
              <a:rPr lang="en-US" dirty="0" smtClean="0"/>
              <a:t>Limit Sweet treats</a:t>
            </a:r>
          </a:p>
          <a:p>
            <a:r>
              <a:rPr lang="en-US" dirty="0" smtClean="0"/>
              <a:t>Mix up your breakfast choices: Don’t eat sugary cereals every day</a:t>
            </a:r>
          </a:p>
          <a:p>
            <a:r>
              <a:rPr lang="en-US" dirty="0" smtClean="0"/>
              <a:t>Snack on fruits and vegetables</a:t>
            </a:r>
          </a:p>
          <a:p>
            <a:r>
              <a:rPr lang="en-US" b="1" dirty="0" smtClean="0"/>
              <a:t>Avoid drinking soda</a:t>
            </a:r>
          </a:p>
          <a:p>
            <a:r>
              <a:rPr lang="en-US" dirty="0" smtClean="0"/>
              <a:t>Avoid other drink choices with caffeine like coffee and tea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583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172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Sugar And Caffeine</vt:lpstr>
      <vt:lpstr>Sugar tastes good. But, did you know that eating too much sugar can cause:</vt:lpstr>
      <vt:lpstr>These food/drinks have a lot of added sugar:</vt:lpstr>
      <vt:lpstr>What is Caffeine?</vt:lpstr>
      <vt:lpstr>Caffeine is Found in:</vt:lpstr>
      <vt:lpstr>Tips for Limiting Sugar and Caffeine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Sugar And Caffeine</dc:title>
  <dc:creator>Thomas Landseadel</dc:creator>
  <cp:lastModifiedBy>Thomas Landseadel</cp:lastModifiedBy>
  <cp:revision>7</cp:revision>
  <dcterms:created xsi:type="dcterms:W3CDTF">2019-06-19T11:44:22Z</dcterms:created>
  <dcterms:modified xsi:type="dcterms:W3CDTF">2019-06-19T12:30:44Z</dcterms:modified>
</cp:coreProperties>
</file>