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7644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067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35989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655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83507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1783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78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2670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46953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87851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127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1941-71AD-4B3C-9A88-E80AD4377DD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47C8-11C0-4BD8-8CB2-649725DF9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7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Dental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do I take care of my teeth?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872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 to take care of my teeth?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0" r="767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Strong, heathy teeth help me: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Chew my food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Speak clearly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Look my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56613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Happens if we don’t clean our teeth very well?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Plaque builds up on our teeth</a:t>
            </a:r>
          </a:p>
          <a:p>
            <a:r>
              <a:rPr lang="en-US" dirty="0" smtClean="0"/>
              <a:t>Plaque is a bacteria that can cause cavities and gum disease</a:t>
            </a:r>
          </a:p>
          <a:p>
            <a:r>
              <a:rPr lang="en-US" dirty="0" smtClean="0"/>
              <a:t>Too much plaque build up can eventually lead to tooth decay</a:t>
            </a:r>
          </a:p>
          <a:p>
            <a:r>
              <a:rPr lang="en-US" dirty="0" smtClean="0"/>
              <a:t>A unhealthy mouth leads to an unhealthy body. Gum disease increases risk of heart disease, stroke and diabetes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77" y="1825625"/>
            <a:ext cx="5783250" cy="3913993"/>
          </a:xfrm>
        </p:spPr>
      </p:pic>
    </p:spTree>
    <p:extLst>
      <p:ext uri="{BB962C8B-B14F-4D97-AF65-F5344CB8AC3E}">
        <p14:creationId xmlns:p14="http://schemas.microsoft.com/office/powerpoint/2010/main" val="101071615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Tips for Taking Care of Your 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Brush your teeth at least twice a day</a:t>
            </a:r>
          </a:p>
          <a:p>
            <a:r>
              <a:rPr lang="en-US" dirty="0" smtClean="0"/>
              <a:t>Brush for 2 minutes using a soft bristle toothbrush</a:t>
            </a:r>
          </a:p>
          <a:p>
            <a:r>
              <a:rPr lang="en-US" dirty="0" smtClean="0"/>
              <a:t>Make sure to brush all your teeth, front, back, tops and sides</a:t>
            </a:r>
          </a:p>
          <a:p>
            <a:r>
              <a:rPr lang="en-US" dirty="0" smtClean="0"/>
              <a:t>Floss everyday</a:t>
            </a:r>
          </a:p>
          <a:p>
            <a:r>
              <a:rPr lang="en-US" dirty="0" smtClean="0"/>
              <a:t>Visit the dentist twice a year</a:t>
            </a:r>
          </a:p>
          <a:p>
            <a:r>
              <a:rPr lang="en-US" dirty="0" smtClean="0"/>
              <a:t>Eat healthy! Limit </a:t>
            </a:r>
            <a:r>
              <a:rPr lang="en-US" smtClean="0"/>
              <a:t>sugary food/drinks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914" y="1825625"/>
            <a:ext cx="5254283" cy="4012467"/>
          </a:xfrm>
        </p:spPr>
      </p:pic>
    </p:spTree>
    <p:extLst>
      <p:ext uri="{BB962C8B-B14F-4D97-AF65-F5344CB8AC3E}">
        <p14:creationId xmlns:p14="http://schemas.microsoft.com/office/powerpoint/2010/main" val="81373494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Dental Care</vt:lpstr>
      <vt:lpstr>Why is it important to take care of my teeth?</vt:lpstr>
      <vt:lpstr>What Happens if we don’t clean our teeth very well?</vt:lpstr>
      <vt:lpstr>Tips for Taking Care of Your Teeth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Care</dc:title>
  <dc:creator>Thomas Landseadel</dc:creator>
  <cp:lastModifiedBy>Thomas Landseadel</cp:lastModifiedBy>
  <cp:revision>6</cp:revision>
  <dcterms:created xsi:type="dcterms:W3CDTF">2019-06-18T12:35:50Z</dcterms:created>
  <dcterms:modified xsi:type="dcterms:W3CDTF">2019-06-23T12:13:39Z</dcterms:modified>
</cp:coreProperties>
</file>