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732563" y="841782"/>
            <a:ext cx="7723200" cy="20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</a:pPr>
            <a:r>
              <a:rPr lang="en" sz="9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All About Me</a:t>
            </a:r>
            <a:endParaRPr sz="90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</a:pPr>
            <a:r>
              <a:rPr lang="en" sz="2600" b="1">
                <a:solidFill>
                  <a:srgbClr val="0070C0"/>
                </a:solidFill>
              </a:rPr>
              <a:t>Healthy Environment: Reduce, Recycle, &amp; Reuse</a:t>
            </a:r>
            <a:endParaRPr sz="2600" b="1">
              <a:solidFill>
                <a:srgbClr val="0070C0"/>
              </a:solidFill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823350" y="3289125"/>
            <a:ext cx="72468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/>
              <a:buNone/>
            </a:pPr>
            <a:r>
              <a:rPr lang="en" sz="3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Let’s Learn About Health!</a:t>
            </a:r>
            <a:endParaRPr sz="3800" b="1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/>
              <a:buNone/>
            </a:pPr>
            <a:r>
              <a:rPr lang="en" sz="3800" b="1">
                <a:solidFill>
                  <a:srgbClr val="0070C0"/>
                </a:solidFill>
              </a:rPr>
              <a:t>1st Grade</a:t>
            </a:r>
            <a:endParaRPr sz="3800" b="1">
              <a:solidFill>
                <a:srgbClr val="0070C0"/>
              </a:solidFill>
            </a:endParaRPr>
          </a:p>
        </p:txBody>
      </p:sp>
      <p:pic>
        <p:nvPicPr>
          <p:cNvPr id="131" name="Shape 131" descr="Boy, Girl, Hand In Hand, Kids, Scho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4910" y="2760623"/>
            <a:ext cx="3479100" cy="23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What Should I Do? 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79100" y="1369225"/>
            <a:ext cx="80364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I’m growing bigger every day. I wear clothes for a couple of months and outgrown them. What should I do with the clothes that I outgrow to help protect our environment? 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821" y="2165650"/>
            <a:ext cx="2798751" cy="29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28650" y="282869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Reuse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221875" y="1093775"/>
            <a:ext cx="8646000" cy="3538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What can you reuse to help protect the environment? </a:t>
            </a:r>
            <a:endParaRPr sz="3000">
              <a:solidFill>
                <a:srgbClr val="0000FF"/>
              </a:solidFill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575" y="1725800"/>
            <a:ext cx="2623925" cy="30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323" y="1512237"/>
            <a:ext cx="2691421" cy="380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5225" y="2209050"/>
            <a:ext cx="2602017" cy="243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9675" y="2198263"/>
            <a:ext cx="2434326" cy="243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750275" y="4555925"/>
            <a:ext cx="7945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00FF"/>
                </a:solidFill>
              </a:rPr>
              <a:t>What other items can be reused to help reduce waste? </a:t>
            </a:r>
            <a:endParaRPr sz="24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Protect Our Earth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79100" y="1274575"/>
            <a:ext cx="2386422" cy="237740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931075" y="2042925"/>
            <a:ext cx="14553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</a:rPr>
              <a:t>Save energy</a:t>
            </a:r>
            <a:endParaRPr sz="2000" b="1">
              <a:solidFill>
                <a:srgbClr val="0000FF"/>
              </a:solidFill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126400" y="1188725"/>
            <a:ext cx="2386422" cy="237740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3796600" y="1916375"/>
            <a:ext cx="12927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</a:rPr>
              <a:t>Reduce pollution</a:t>
            </a:r>
            <a:endParaRPr sz="2000" b="1">
              <a:solidFill>
                <a:srgbClr val="0000FF"/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5936425" y="1274574"/>
            <a:ext cx="2461320" cy="2268972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6327675" y="1826000"/>
            <a:ext cx="17265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</a:rPr>
              <a:t>Reduce landfill space</a:t>
            </a:r>
            <a:endParaRPr sz="2000" b="1">
              <a:solidFill>
                <a:srgbClr val="0000FF"/>
              </a:solidFill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1915100" y="2909475"/>
            <a:ext cx="2386422" cy="237740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4517225" y="2826850"/>
            <a:ext cx="2386422" cy="237740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2449725" y="3651975"/>
            <a:ext cx="13470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</a:rPr>
              <a:t>Save money</a:t>
            </a:r>
            <a:endParaRPr sz="2000" b="1">
              <a:solidFill>
                <a:srgbClr val="0000FF"/>
              </a:solidFill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944625" y="3398725"/>
            <a:ext cx="17265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FF"/>
                </a:solidFill>
              </a:rPr>
              <a:t>Conserve natural resources</a:t>
            </a:r>
            <a:endParaRPr sz="2000" b="1">
              <a:solidFill>
                <a:srgbClr val="0000FF"/>
              </a:solidFill>
            </a:endParaRP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225" y="3328500"/>
            <a:ext cx="1726500" cy="1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7500" y="0"/>
            <a:ext cx="1726500" cy="1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5" y="3398725"/>
            <a:ext cx="1726500" cy="17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533325" y="596600"/>
            <a:ext cx="8072400" cy="4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0000"/>
                </a:solidFill>
              </a:rPr>
              <a:t>Let’s keep thinking...</a:t>
            </a:r>
            <a:endParaRPr sz="10000" b="1">
              <a:solidFill>
                <a:srgbClr val="FF0000"/>
              </a:solidFill>
            </a:endParaRP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100" y="3134418"/>
            <a:ext cx="2013300" cy="20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0000"/>
                </a:solidFill>
              </a:rPr>
              <a:t>Can I reduce, recycle, or reuse this? </a:t>
            </a:r>
            <a:endParaRPr sz="4000" b="1">
              <a:solidFill>
                <a:srgbClr val="FF0000"/>
              </a:solidFill>
            </a:endParaRP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163" y="1588203"/>
            <a:ext cx="6031675" cy="332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7886700" cy="6030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>
                <a:solidFill>
                  <a:srgbClr val="FF0000"/>
                </a:solidFill>
              </a:rPr>
              <a:t> </a:t>
            </a:r>
            <a:endParaRPr sz="4000" b="1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Start a compost pile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Fruit and veggie scraps</a:t>
            </a:r>
            <a:endParaRPr sz="2400">
              <a:solidFill>
                <a:srgbClr val="00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Egg shells</a:t>
            </a:r>
            <a:endParaRPr sz="2400">
              <a:solidFill>
                <a:srgbClr val="00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Coffee grounds</a:t>
            </a:r>
            <a:endParaRPr sz="2400">
              <a:solidFill>
                <a:srgbClr val="00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Grass clippings</a:t>
            </a:r>
            <a:endParaRPr sz="2400">
              <a:solidFill>
                <a:srgbClr val="00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Tea bags</a:t>
            </a:r>
            <a:endParaRPr sz="2400">
              <a:solidFill>
                <a:srgbClr val="0000FF"/>
              </a:solidFill>
            </a:endParaRPr>
          </a:p>
          <a:p>
            <a:pPr marL="177800" lvl="0" indent="-3810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And so much more….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706" y="1324025"/>
            <a:ext cx="2875650" cy="35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298300" y="273850"/>
            <a:ext cx="87231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</a:rPr>
              <a:t>How can your school be greener? </a:t>
            </a:r>
            <a:endParaRPr sz="4800" b="1">
              <a:solidFill>
                <a:srgbClr val="FF0000"/>
              </a:solidFill>
            </a:endParaRP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025" y="1039425"/>
            <a:ext cx="3742301" cy="41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It’s Your Turn...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3970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</a:rPr>
              <a:t>Think about your day at school and at home. What can you do to reduce, recycle, and reuse? Create a personal pledge to recycle, reduce, and reuse. A pledge is a promise. Include at least 5 ways to help your environment in your pledge.  See the next slide for an example of a pledge.</a:t>
            </a:r>
            <a:endParaRPr sz="2400">
              <a:solidFill>
                <a:srgbClr val="0000FF"/>
              </a:solidFill>
            </a:endParaRPr>
          </a:p>
          <a:p>
            <a:pPr marL="13970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225" y="3045675"/>
            <a:ext cx="1785099" cy="19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Go Green Pledge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28650" y="1184175"/>
            <a:ext cx="7886700" cy="3448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3F3F3F"/>
                </a:solidFill>
              </a:rPr>
              <a:t>I pledge to:</a:t>
            </a:r>
            <a:endParaRPr sz="3000" b="1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1. Turn off the lights when I leave the room.</a:t>
            </a:r>
            <a:endParaRPr sz="2400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2.</a:t>
            </a:r>
            <a:endParaRPr sz="2400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3.</a:t>
            </a:r>
            <a:endParaRPr sz="2400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4.</a:t>
            </a:r>
            <a:endParaRPr sz="2400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5.</a:t>
            </a:r>
            <a:endParaRPr sz="2400">
              <a:solidFill>
                <a:srgbClr val="3F3F3F"/>
              </a:solidFill>
            </a:endParaRPr>
          </a:p>
          <a:p>
            <a:pPr marL="91440" lvl="0" indent="3556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F3F3F"/>
                </a:solidFill>
              </a:rPr>
              <a:t>_________ (write your name)____________</a:t>
            </a:r>
            <a:endParaRPr sz="2400">
              <a:solidFill>
                <a:srgbClr val="3F3F3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5909976" y="1406824"/>
            <a:ext cx="2955042" cy="3106296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6646200" y="2375025"/>
            <a:ext cx="1432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Add color and pictures </a:t>
            </a:r>
            <a:endParaRPr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63" y="107225"/>
            <a:ext cx="87334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2305075" y="352550"/>
            <a:ext cx="51705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Save Our Earth</a:t>
            </a:r>
            <a:endParaRPr sz="4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371813" y="1156443"/>
            <a:ext cx="8303700" cy="21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Reduce</a:t>
            </a:r>
            <a:endParaRPr sz="9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749" y="831650"/>
            <a:ext cx="4084275" cy="43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Can you help me? 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551400" y="1369225"/>
            <a:ext cx="79641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I pack my lunch everyday for school. Mom uses baggies to keep my food safe and organized. While eating lunch, the student beside me told me that I was being wasteful by using baggies.</a:t>
            </a:r>
            <a:endParaRPr>
              <a:solidFill>
                <a:srgbClr val="99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What does that mean? </a:t>
            </a:r>
            <a:endParaRPr>
              <a:solidFill>
                <a:srgbClr val="99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Can you help me be less wasteful?  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150" name="Shape 150" descr="Girl, Kids, Family, Portrait, Baby, Pers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927" y="2571750"/>
            <a:ext cx="3640500" cy="24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Reduce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28650" y="1268050"/>
            <a:ext cx="7886700" cy="3364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0000FF"/>
                </a:solidFill>
              </a:rPr>
              <a:t>How can you REDUCE waste in your home? </a:t>
            </a:r>
            <a:endParaRPr sz="3300">
              <a:solidFill>
                <a:srgbClr val="00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endParaRPr sz="3300"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45" y="2011150"/>
            <a:ext cx="2435775" cy="26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925" y="2011150"/>
            <a:ext cx="3924494" cy="26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7125" y="2011150"/>
            <a:ext cx="2716874" cy="26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659875" y="4248575"/>
            <a:ext cx="18621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less water</a:t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3218075" y="4284750"/>
            <a:ext cx="30555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Turn off lights when not in the room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6625975" y="4149150"/>
            <a:ext cx="2377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Use cloth towels instead of napkins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28650" y="4591950"/>
            <a:ext cx="83748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00FF"/>
                </a:solidFill>
              </a:rPr>
              <a:t>How else can you reduce waste in your home? </a:t>
            </a:r>
            <a:endParaRPr sz="30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750275" y="705075"/>
            <a:ext cx="78735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0000FF"/>
                </a:solidFill>
              </a:rPr>
              <a:t>Recycle</a:t>
            </a:r>
            <a:endParaRPr sz="12000" b="1">
              <a:solidFill>
                <a:srgbClr val="0000FF"/>
              </a:solidFill>
            </a:endParaRP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250" y="2571750"/>
            <a:ext cx="2449724" cy="244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Can you help me? 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I’m in charge of helping with recycling at my school. I’ve gathered several items, but I’m not sure which ones I can recycle. Can you help me? </a:t>
            </a:r>
            <a:endParaRPr>
              <a:solidFill>
                <a:srgbClr val="9900FF"/>
              </a:solidFill>
            </a:endParaRPr>
          </a:p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6175" y="2757050"/>
            <a:ext cx="1093775" cy="21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7300" y="2757053"/>
            <a:ext cx="1670749" cy="198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5952" y="2380562"/>
            <a:ext cx="2079025" cy="25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0975" y="3065950"/>
            <a:ext cx="1740125" cy="17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3625" y="2948437"/>
            <a:ext cx="1804800" cy="18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</a:rPr>
              <a:t>Recycle</a:t>
            </a:r>
            <a:endParaRPr sz="6000" b="1">
              <a:solidFill>
                <a:srgbClr val="FF0000"/>
              </a:solidFill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28650" y="136844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</a:rPr>
              <a:t>What are some items that you can recycle? </a:t>
            </a:r>
            <a:endParaRPr sz="3000">
              <a:solidFill>
                <a:srgbClr val="0000FF"/>
              </a:solidFill>
            </a:endParaRP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2271390"/>
            <a:ext cx="2843550" cy="21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1600" y="2107725"/>
            <a:ext cx="2524125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7650" y="2271388"/>
            <a:ext cx="2196799" cy="219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2646" y="1948024"/>
            <a:ext cx="2625856" cy="302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542375" y="4519775"/>
            <a:ext cx="62553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00FF"/>
                </a:solidFill>
              </a:rPr>
              <a:t>What other items can you recycle? </a:t>
            </a:r>
            <a:endParaRPr sz="2400">
              <a:solidFill>
                <a:srgbClr val="9900FF"/>
              </a:solidFill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1050" y="2571750"/>
            <a:ext cx="1194516" cy="189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506225" y="370625"/>
            <a:ext cx="7746900" cy="4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0000FF"/>
                </a:solidFill>
              </a:rPr>
              <a:t>Reuse</a:t>
            </a:r>
            <a:endParaRPr sz="12000" b="1">
              <a:solidFill>
                <a:srgbClr val="0000FF"/>
              </a:solidFill>
            </a:endParaRP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100" y="903975"/>
            <a:ext cx="2038425" cy="4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396</Words>
  <Application>Microsoft Office PowerPoint</Application>
  <PresentationFormat>On-screen Show (16:9)</PresentationFormat>
  <Paragraphs>57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Simple Light</vt:lpstr>
      <vt:lpstr>Office Theme</vt:lpstr>
      <vt:lpstr>All About Me Healthy Environment: Reduce, Recycle, &amp; Reuse</vt:lpstr>
      <vt:lpstr>PowerPoint Presentation</vt:lpstr>
      <vt:lpstr>PowerPoint Presentation</vt:lpstr>
      <vt:lpstr>Can you help me? </vt:lpstr>
      <vt:lpstr>Reduce</vt:lpstr>
      <vt:lpstr>PowerPoint Presentation</vt:lpstr>
      <vt:lpstr>Can you help me? </vt:lpstr>
      <vt:lpstr>Recycle</vt:lpstr>
      <vt:lpstr>PowerPoint Presentation</vt:lpstr>
      <vt:lpstr>What Should I Do? </vt:lpstr>
      <vt:lpstr>Reuse</vt:lpstr>
      <vt:lpstr>Protect Our Earth</vt:lpstr>
      <vt:lpstr>PowerPoint Presentation</vt:lpstr>
      <vt:lpstr>Can I reduce, recycle, or reuse this? </vt:lpstr>
      <vt:lpstr>  Start a compost pile</vt:lpstr>
      <vt:lpstr>How can your school be greener? </vt:lpstr>
      <vt:lpstr>It’s Your Turn...</vt:lpstr>
      <vt:lpstr>Go Green Pledge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 Healthy Environment: Reduce, Recycle, &amp; Reuse</dc:title>
  <dc:creator>Kristy T. Liercke</dc:creator>
  <cp:lastModifiedBy>Kristy T. Liercke</cp:lastModifiedBy>
  <cp:revision>1</cp:revision>
  <dcterms:modified xsi:type="dcterms:W3CDTF">2018-06-25T15:21:08Z</dcterms:modified>
</cp:coreProperties>
</file>