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6" d="100"/>
          <a:sy n="96" d="100"/>
        </p:scale>
        <p:origin x="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7/20/18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7/20/18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096701" cy="2882316"/>
          </a:xfrm>
        </p:spPr>
        <p:txBody>
          <a:bodyPr/>
          <a:lstStyle/>
          <a:p>
            <a:r>
              <a:rPr lang="en-US" dirty="0"/>
              <a:t>My Body</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879" y="3869634"/>
            <a:ext cx="4011827" cy="2741415"/>
          </a:xfrm>
          <a:prstGeom prst="rect">
            <a:avLst/>
          </a:prstGeom>
        </p:spPr>
      </p:pic>
    </p:spTree>
    <p:extLst>
      <p:ext uri="{BB962C8B-B14F-4D97-AF65-F5344CB8AC3E}">
        <p14:creationId xmlns:p14="http://schemas.microsoft.com/office/powerpoint/2010/main" val="319876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You only have one body. That is why it is so important to keep that body healthy by eating healthy foods, exercising, getting plenty of sleep and staying away from drugs and cigarettes!</a:t>
            </a:r>
          </a:p>
        </p:txBody>
      </p:sp>
      <p:sp>
        <p:nvSpPr>
          <p:cNvPr id="3" name="Content Placeholder 2"/>
          <p:cNvSpPr>
            <a:spLocks noGrp="1"/>
          </p:cNvSpPr>
          <p:nvPr>
            <p:ph idx="1"/>
          </p:nvPr>
        </p:nvSpPr>
        <p:spPr>
          <a:xfrm>
            <a:off x="1143001" y="3418702"/>
            <a:ext cx="8907162" cy="2677297"/>
          </a:xfrm>
        </p:spPr>
        <p:txBody>
          <a:bodyPr>
            <a:normAutofit/>
          </a:bodyPr>
          <a:lstStyle/>
          <a:p>
            <a:pPr marL="45720" indent="0">
              <a:buNone/>
            </a:pPr>
            <a:r>
              <a:rPr lang="en-US" sz="5400" dirty="0">
                <a:solidFill>
                  <a:srgbClr val="FF0000"/>
                </a:solidFill>
              </a:rPr>
              <a:t>Be the BEST that you can be!</a:t>
            </a:r>
          </a:p>
          <a:p>
            <a:pPr marL="45720" indent="0">
              <a:buNone/>
            </a:pPr>
            <a:endParaRPr lang="en-US" sz="54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826" y="4090619"/>
            <a:ext cx="5944835" cy="2327361"/>
          </a:xfrm>
          <a:prstGeom prst="rect">
            <a:avLst/>
          </a:prstGeom>
        </p:spPr>
      </p:pic>
    </p:spTree>
    <p:extLst>
      <p:ext uri="{BB962C8B-B14F-4D97-AF65-F5344CB8AC3E}">
        <p14:creationId xmlns:p14="http://schemas.microsoft.com/office/powerpoint/2010/main" val="267155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review some of the body parts and body structures we have talked about this week.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0717" y="2057400"/>
            <a:ext cx="4297229" cy="4038600"/>
          </a:xfrm>
        </p:spPr>
      </p:pic>
    </p:spTree>
    <p:extLst>
      <p:ext uri="{BB962C8B-B14F-4D97-AF65-F5344CB8AC3E}">
        <p14:creationId xmlns:p14="http://schemas.microsoft.com/office/powerpoint/2010/main" val="128911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Respiratory System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3164" y="1598140"/>
            <a:ext cx="3855192" cy="4989073"/>
          </a:xfrm>
        </p:spPr>
      </p:pic>
    </p:spTree>
    <p:extLst>
      <p:ext uri="{BB962C8B-B14F-4D97-AF65-F5344CB8AC3E}">
        <p14:creationId xmlns:p14="http://schemas.microsoft.com/office/powerpoint/2010/main" val="1139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Lungs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2128" y="1965960"/>
            <a:ext cx="3666623" cy="4038600"/>
          </a:xfrm>
        </p:spPr>
      </p:pic>
      <p:sp>
        <p:nvSpPr>
          <p:cNvPr id="7" name="TextBox 6"/>
          <p:cNvSpPr txBox="1"/>
          <p:nvPr/>
        </p:nvSpPr>
        <p:spPr>
          <a:xfrm>
            <a:off x="741406" y="1965961"/>
            <a:ext cx="5791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You breath in air through your nose and mouth.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air goes into your lungs as oxygen.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oxygen goes into your blood and carbon dioxide is take 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lungs are protected by your rib cage.</a:t>
            </a:r>
          </a:p>
        </p:txBody>
      </p:sp>
    </p:spTree>
    <p:extLst>
      <p:ext uri="{BB962C8B-B14F-4D97-AF65-F5344CB8AC3E}">
        <p14:creationId xmlns:p14="http://schemas.microsoft.com/office/powerpoint/2010/main" val="287971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Digestive System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9896" y="1647569"/>
            <a:ext cx="3779803" cy="4891510"/>
          </a:xfrm>
        </p:spPr>
      </p:pic>
    </p:spTree>
    <p:extLst>
      <p:ext uri="{BB962C8B-B14F-4D97-AF65-F5344CB8AC3E}">
        <p14:creationId xmlns:p14="http://schemas.microsoft.com/office/powerpoint/2010/main" val="223881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Stomach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5118" y="1965960"/>
            <a:ext cx="4025401" cy="4038600"/>
          </a:xfrm>
        </p:spPr>
      </p:pic>
      <p:sp>
        <p:nvSpPr>
          <p:cNvPr id="5" name="TextBox 4"/>
          <p:cNvSpPr txBox="1"/>
          <p:nvPr/>
        </p:nvSpPr>
        <p:spPr>
          <a:xfrm>
            <a:off x="1227438" y="2380735"/>
            <a:ext cx="577472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Food is broken down into tiny pieces in a bag like organ called “The Stomach”.</a:t>
            </a:r>
          </a:p>
          <a:p>
            <a:endParaRPr lang="en-US" dirty="0"/>
          </a:p>
          <a:p>
            <a:pPr marL="285750" indent="-285750">
              <a:buFont typeface="Arial" panose="020B0604020202020204" pitchFamily="34" charset="0"/>
              <a:buChar char="•"/>
            </a:pPr>
            <a:r>
              <a:rPr lang="en-US" dirty="0"/>
              <a:t>The stomach makes liquids that help kill bacteria in foods so you don’t get sick.</a:t>
            </a:r>
          </a:p>
          <a:p>
            <a:endParaRPr lang="en-US" dirty="0"/>
          </a:p>
          <a:p>
            <a:pPr marL="285750" indent="-285750">
              <a:buFont typeface="Arial" panose="020B0604020202020204" pitchFamily="34" charset="0"/>
              <a:buChar char="•"/>
            </a:pPr>
            <a:r>
              <a:rPr lang="en-US" dirty="0"/>
              <a:t>The stomach prepares the food to go into the small intestine so nutrients can go into your body.</a:t>
            </a:r>
          </a:p>
        </p:txBody>
      </p:sp>
    </p:spTree>
    <p:extLst>
      <p:ext uri="{BB962C8B-B14F-4D97-AF65-F5344CB8AC3E}">
        <p14:creationId xmlns:p14="http://schemas.microsoft.com/office/powerpoint/2010/main" val="251972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Circulatory System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9893" y="1743219"/>
            <a:ext cx="3949148" cy="4385733"/>
          </a:xfrm>
        </p:spPr>
      </p:pic>
    </p:spTree>
    <p:extLst>
      <p:ext uri="{BB962C8B-B14F-4D97-AF65-F5344CB8AC3E}">
        <p14:creationId xmlns:p14="http://schemas.microsoft.com/office/powerpoint/2010/main" val="67864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Heart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9474" y="2185730"/>
            <a:ext cx="4495800" cy="3419475"/>
          </a:xfrm>
        </p:spPr>
      </p:pic>
      <p:sp>
        <p:nvSpPr>
          <p:cNvPr id="5" name="TextBox 4"/>
          <p:cNvSpPr txBox="1"/>
          <p:nvPr/>
        </p:nvSpPr>
        <p:spPr>
          <a:xfrm>
            <a:off x="1143000" y="2298357"/>
            <a:ext cx="527427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heart pumps blood through our bodies.</a:t>
            </a:r>
          </a:p>
          <a:p>
            <a:pPr marL="285750" indent="-285750">
              <a:buFont typeface="Arial" panose="020B0604020202020204" pitchFamily="34" charset="0"/>
              <a:buChar char="•"/>
            </a:pPr>
            <a:r>
              <a:rPr lang="en-US" dirty="0"/>
              <a:t>The heart is divided into 4 parts.</a:t>
            </a:r>
          </a:p>
          <a:p>
            <a:pPr marL="285750" indent="-285750">
              <a:buFont typeface="Arial" panose="020B0604020202020204" pitchFamily="34" charset="0"/>
              <a:buChar char="•"/>
            </a:pPr>
            <a:r>
              <a:rPr lang="en-US" dirty="0"/>
              <a:t>The heart pumps between 70 and 100 times a minute.</a:t>
            </a:r>
          </a:p>
          <a:p>
            <a:pPr marL="285750" indent="-285750">
              <a:buFont typeface="Arial" panose="020B0604020202020204" pitchFamily="34" charset="0"/>
              <a:buChar char="•"/>
            </a:pPr>
            <a:r>
              <a:rPr lang="en-US" dirty="0"/>
              <a:t>Your heart is a muscle.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417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Brain</a:t>
            </a:r>
          </a:p>
        </p:txBody>
      </p:sp>
      <p:sp>
        <p:nvSpPr>
          <p:cNvPr id="5" name="TextBox 4"/>
          <p:cNvSpPr txBox="1"/>
          <p:nvPr/>
        </p:nvSpPr>
        <p:spPr>
          <a:xfrm>
            <a:off x="799070" y="2471351"/>
            <a:ext cx="6063049" cy="369332"/>
          </a:xfrm>
          <a:prstGeom prst="rect">
            <a:avLst/>
          </a:prstGeom>
          <a:noFill/>
        </p:spPr>
        <p:txBody>
          <a:bodyPr wrap="square" rtlCol="0">
            <a:spAutoFit/>
          </a:bodyPr>
          <a:lstStyle/>
          <a:p>
            <a:r>
              <a:rPr lang="en-US" dirty="0"/>
              <a:t>The brain is the command center of the body</a:t>
            </a:r>
          </a:p>
        </p:txBody>
      </p:sp>
      <p:sp>
        <p:nvSpPr>
          <p:cNvPr id="6" name="TextBox 5"/>
          <p:cNvSpPr txBox="1"/>
          <p:nvPr/>
        </p:nvSpPr>
        <p:spPr>
          <a:xfrm>
            <a:off x="799070" y="2471351"/>
            <a:ext cx="6063049"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Different parts of your brain control different parts of your body.</a:t>
            </a:r>
          </a:p>
          <a:p>
            <a:pPr marL="285750" indent="-285750">
              <a:buFont typeface="Arial" panose="020B0604020202020204" pitchFamily="34" charset="0"/>
              <a:buChar char="•"/>
            </a:pPr>
            <a:r>
              <a:rPr lang="en-US" dirty="0"/>
              <a:t>The brain sends out signals that tell our body how to think, feel, and move.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7784" y="2106827"/>
            <a:ext cx="3120736" cy="4038600"/>
          </a:xfrm>
        </p:spPr>
      </p:pic>
    </p:spTree>
    <p:extLst>
      <p:ext uri="{BB962C8B-B14F-4D97-AF65-F5344CB8AC3E}">
        <p14:creationId xmlns:p14="http://schemas.microsoft.com/office/powerpoint/2010/main" val="3190729404"/>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TM03457444[[fn=Basis]]</Template>
  <TotalTime>54</TotalTime>
  <Words>192</Words>
  <Application>Microsoft Macintosh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Basis</vt:lpstr>
      <vt:lpstr>My Body</vt:lpstr>
      <vt:lpstr>Let’s review some of the body parts and body structures we have talked about this week.</vt:lpstr>
      <vt:lpstr>  The Respiratory System</vt:lpstr>
      <vt:lpstr>    Lungs</vt:lpstr>
      <vt:lpstr>  The Digestive System</vt:lpstr>
      <vt:lpstr>   The Stomach</vt:lpstr>
      <vt:lpstr>  Circulatory System</vt:lpstr>
      <vt:lpstr>   The Heart</vt:lpstr>
      <vt:lpstr>   The Brain</vt:lpstr>
      <vt:lpstr>  You only have one body. That is why it is so important to keep that body healthy by eating healthy foods, exercising, getting plenty of sleep and staying away from drugs and cigarettes!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Body</dc:title>
  <dc:creator>Nancylva</dc:creator>
  <cp:lastModifiedBy>Microsoft Office User</cp:lastModifiedBy>
  <cp:revision>8</cp:revision>
  <dcterms:created xsi:type="dcterms:W3CDTF">2018-07-20T03:05:17Z</dcterms:created>
  <dcterms:modified xsi:type="dcterms:W3CDTF">2018-07-20T13:48:38Z</dcterms:modified>
</cp:coreProperties>
</file>