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5370601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H4MRvO-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rsL-lCZY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4IYt5Z3eC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2FSNA9bA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F5UwtdP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zRP6V5rE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eVG45_iF9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iiDDBJVQ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822960" y="342900"/>
            <a:ext cx="75438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9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9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2700" b="1">
                <a:solidFill>
                  <a:srgbClr val="FF0000"/>
                </a:solidFill>
              </a:rPr>
              <a:t>Body Structures, Organs &amp; Body Systems</a:t>
            </a:r>
            <a:endParaRPr sz="27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822960" y="3243834"/>
            <a:ext cx="6786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45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1st Grade</a:t>
            </a:r>
            <a:endParaRPr sz="45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 descr="Boy, Girl, Hand In Hand, Kids,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189" y="3008399"/>
            <a:ext cx="2609350" cy="175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How Your Brain Works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822960" y="13770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Nervous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brain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https://www.youtube.com/watch?v=-nH4MRvO-10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(How Your Brain Works: Kidshealth.org)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900" y="2947475"/>
            <a:ext cx="2118026" cy="18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Keep Your Brain Healthy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Why is it important to keep your brain healthy?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 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5037738" y="1902300"/>
            <a:ext cx="1349700" cy="95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5128900" y="2188650"/>
            <a:ext cx="1349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Eat healthy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342740" y="1707619"/>
            <a:ext cx="1378800" cy="940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7405175" y="2068741"/>
            <a:ext cx="1181700" cy="35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Stay Active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0" y="2334650"/>
            <a:ext cx="3060750" cy="23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2958774" y="1745725"/>
            <a:ext cx="1349700" cy="95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2953681" y="1844462"/>
            <a:ext cx="1459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FF"/>
                </a:solidFill>
              </a:rPr>
              <a:t>Learn something new</a:t>
            </a:r>
            <a:endParaRPr dirty="0">
              <a:solidFill>
                <a:srgbClr val="9900FF"/>
              </a:solidFill>
            </a:endParaRPr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275" y="3011050"/>
            <a:ext cx="2346325" cy="17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150" y="2211474"/>
            <a:ext cx="1715412" cy="26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4748" y="18507"/>
            <a:ext cx="1300428" cy="128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7483546" y="58661"/>
            <a:ext cx="1349700" cy="95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7505874" y="381069"/>
            <a:ext cx="12495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Don’t smoke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152725" y="824425"/>
            <a:ext cx="6755700" cy="2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9900FF"/>
                </a:solidFill>
              </a:rPr>
              <a:t>Interested in Learning More About the Body Systems?</a:t>
            </a:r>
            <a:endParaRPr sz="4500" b="1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FF"/>
              </a:solidFill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5" y="2360200"/>
            <a:ext cx="2794275" cy="23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6033575" y="2017225"/>
            <a:ext cx="3042306" cy="2786994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6668300" y="2816150"/>
            <a:ext cx="16854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If not, go to slide 18 to practice drawing the heart, lungs, and brain.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88635" y="2295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The Digestive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</a:rPr>
              <a:t>Digestive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digestive system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https://www.youtube.com/watch?v=VwrsL-lCZYo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00FF"/>
                </a:solidFill>
              </a:rPr>
              <a:t>(How Your Digestive System Works: KidsHealth.org)</a:t>
            </a:r>
            <a:endParaRPr sz="1200" b="1">
              <a:solidFill>
                <a:srgbClr val="0000FF"/>
              </a:solidFill>
            </a:endParaRPr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076">
            <a:off x="6091857" y="2103382"/>
            <a:ext cx="3115658" cy="265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888635" y="2295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The Immune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Immune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immune system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https://www.youtube.com/watch?v=24IYt5Z3eC4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(How Your Immune System Works: KidsHealth.org)</a:t>
            </a:r>
            <a:endParaRPr sz="1200" b="1">
              <a:solidFill>
                <a:srgbClr val="0000FF"/>
              </a:solidFill>
            </a:endParaRPr>
          </a:p>
        </p:txBody>
      </p: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7574" y="2947500"/>
            <a:ext cx="1674407" cy="170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888635" y="2295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The Skeletal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Skeletal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skeletal system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https://www.youtube.com/watch?v=i42FSNA9bAY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(How Your Bones and Skeleton Works: KidsHealth.org)</a:t>
            </a:r>
            <a:endParaRPr sz="1200" b="1">
              <a:solidFill>
                <a:srgbClr val="0000FF"/>
              </a:solidFill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394" y="2983944"/>
            <a:ext cx="1704675" cy="17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888635" y="2295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The Muscular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Muscular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muscular system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https://www.youtube.com/watch?v=f_F5UwtdPOc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(How Your Muscles Works: KidsHealth.org)</a:t>
            </a:r>
            <a:endParaRPr sz="1200" b="1">
              <a:solidFill>
                <a:srgbClr val="0000FF"/>
              </a:solidFill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825" y="2490600"/>
            <a:ext cx="1870151" cy="23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152725" y="824425"/>
            <a:ext cx="6755700" cy="2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9900FF"/>
                </a:solidFill>
              </a:rPr>
              <a:t>Let’s Practice Drawing the Organs</a:t>
            </a:r>
            <a:endParaRPr sz="4500" b="1">
              <a:solidFill>
                <a:srgbClr val="9900FF"/>
              </a:solidFill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25" y="2338300"/>
            <a:ext cx="2794275" cy="23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Draw the Heart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050" y="1303050"/>
            <a:ext cx="1886800" cy="32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25" y="2106850"/>
            <a:ext cx="387720" cy="4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00" y="1592925"/>
            <a:ext cx="2468276" cy="295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4457700" y="262625"/>
            <a:ext cx="2064600" cy="1539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4720350" y="620150"/>
            <a:ext cx="16269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Don’t forget to leave space for my lungs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Draw the Lungs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050" y="1303050"/>
            <a:ext cx="1886800" cy="3249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4457700" y="262625"/>
            <a:ext cx="2064600" cy="1539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4530650" y="452325"/>
            <a:ext cx="19260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Look at the pictures beside me to see how the heart and lungs fit together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937" y="1955250"/>
            <a:ext cx="735024" cy="7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000" y="1988100"/>
            <a:ext cx="2794275" cy="23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90" y="1723452"/>
            <a:ext cx="2794276" cy="274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22950" y="214951"/>
            <a:ext cx="7543800" cy="8337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Let’s Review the Major Body Parts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025" y="1348150"/>
            <a:ext cx="2205650" cy="33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 rot="2966883">
            <a:off x="5681760" y="965172"/>
            <a:ext cx="2002193" cy="196815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5839550" y="1399175"/>
            <a:ext cx="16905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Where in my body are my important organs? </a:t>
            </a:r>
            <a:endParaRPr sz="1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Draw the Brain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125" y="1303050"/>
            <a:ext cx="1886800" cy="3249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4457700" y="262625"/>
            <a:ext cx="2064600" cy="1539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4530650" y="452325"/>
            <a:ext cx="19260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Now add my eyes, nose, mouth, and hair. I’m a little chilly so dress me in pants.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800" y="2272625"/>
            <a:ext cx="2794275" cy="23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1275" y="51202"/>
            <a:ext cx="2333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25" y="1659727"/>
            <a:ext cx="2700250" cy="24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4600" y="1303050"/>
            <a:ext cx="425625" cy="2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133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Char char=" "/>
            </a:pPr>
            <a:r>
              <a:rPr lang="en" sz="2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https://www.youtube.com/watch?v=QfzRP6V5rE4</a:t>
            </a:r>
            <a:endParaRPr sz="2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-133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Char char=" "/>
            </a:pPr>
            <a:endParaRPr sz="2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38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 descr="Animals, Monkey, Elephant, Tiger, Dancing, Rhino, D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069" y="1660106"/>
            <a:ext cx="6793200" cy="33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19252" y="697625"/>
            <a:ext cx="86079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Take Care of Yourself &amp; Others</a:t>
            </a:r>
            <a:endParaRPr sz="50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 descr="Boy, Girl, Hand In Hand, Kids,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2070" y="2481715"/>
            <a:ext cx="3358054" cy="225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Do You See?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is it? What does this picture mean?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is it? What does this picture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813" y="2455350"/>
            <a:ext cx="2099464" cy="1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125" y="2253533"/>
            <a:ext cx="2033426" cy="249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How Your Heart Works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22950" y="1218400"/>
            <a:ext cx="7543800" cy="318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Circulatory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heart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FF"/>
                </a:solidFill>
                <a:hlinkClick r:id="rId3"/>
              </a:rPr>
              <a:t>https://www.youtube.com/watch?v=_eVG45_iF9U</a:t>
            </a:r>
            <a:endParaRPr sz="240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(How Your Heart Works: Kidshealth.org)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0416" y="2476057"/>
            <a:ext cx="2094958" cy="24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Keep Your Heart Healthy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Why is it important to keep your heart healthy?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175" y="2720765"/>
            <a:ext cx="2561649" cy="199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625" y="2505805"/>
            <a:ext cx="3831849" cy="213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01" y="2424350"/>
            <a:ext cx="2426075" cy="2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2174125" y="1962550"/>
            <a:ext cx="1349700" cy="95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2327150" y="2188725"/>
            <a:ext cx="1349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Eat Healthy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208200" y="1780150"/>
            <a:ext cx="1378800" cy="940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7405175" y="2072000"/>
            <a:ext cx="11817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Stay Active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660" y="36475"/>
            <a:ext cx="1378799" cy="13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7817435" y="157240"/>
            <a:ext cx="1181700" cy="72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7817435" y="313958"/>
            <a:ext cx="1378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900FF"/>
                </a:solidFill>
              </a:rPr>
              <a:t>Don’t smoke</a:t>
            </a:r>
            <a:endParaRPr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Do You See?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800110" y="1391575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is it? What does it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900" y="833225"/>
            <a:ext cx="3934850" cy="38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How Your Lungs Works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822950" y="1225675"/>
            <a:ext cx="7543800" cy="3176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Respiratory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video to learn how your lungs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https://www.youtube.com/watch?v=0giiDDBJVQU</a:t>
            </a:r>
            <a:endParaRPr sz="2400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(How Your Lungs Works: Kidshealth.org)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8575" y="2741925"/>
            <a:ext cx="2000325" cy="20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Keep Your Lungs Healthy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Why is it important to keep your lungs healthy?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 </a:t>
            </a:r>
            <a:endParaRPr sz="2400" b="1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659313" y="1902300"/>
            <a:ext cx="1349700" cy="95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2721275" y="2188650"/>
            <a:ext cx="13788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Don’t smoke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208200" y="1780150"/>
            <a:ext cx="1378800" cy="940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7405175" y="2072000"/>
            <a:ext cx="11817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Stay Active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25" y="2358337"/>
            <a:ext cx="2298150" cy="22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3425" y="2276250"/>
            <a:ext cx="2954775" cy="24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Do You See?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00110" y="1391575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is it? What does it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425" y="1065175"/>
            <a:ext cx="4769124" cy="33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On-screen Show (16:9)</PresentationFormat>
  <Paragraphs>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Simple Light</vt:lpstr>
      <vt:lpstr>Retrospect</vt:lpstr>
      <vt:lpstr>All About Me Body Structures, Organs &amp; Body Systems</vt:lpstr>
      <vt:lpstr>Let’s Review the Major Body Parts</vt:lpstr>
      <vt:lpstr>What Do You See? </vt:lpstr>
      <vt:lpstr>How Your Heart Works</vt:lpstr>
      <vt:lpstr>Keep Your Heart Healthy</vt:lpstr>
      <vt:lpstr>What Do You See? </vt:lpstr>
      <vt:lpstr>How Your Lungs Works</vt:lpstr>
      <vt:lpstr>Keep Your Lungs Healthy</vt:lpstr>
      <vt:lpstr>What Do You See? </vt:lpstr>
      <vt:lpstr>How Your Brain Works</vt:lpstr>
      <vt:lpstr>Keep Your Brain Healthy</vt:lpstr>
      <vt:lpstr>PowerPoint Presentation</vt:lpstr>
      <vt:lpstr>The Digestive System</vt:lpstr>
      <vt:lpstr>The Immune System</vt:lpstr>
      <vt:lpstr>The Skeletal System</vt:lpstr>
      <vt:lpstr>The Muscular System</vt:lpstr>
      <vt:lpstr>PowerPoint Presentation</vt:lpstr>
      <vt:lpstr>Draw the Heart</vt:lpstr>
      <vt:lpstr>Draw the Lungs</vt:lpstr>
      <vt:lpstr>Draw the Brain</vt:lpstr>
      <vt:lpstr>Let’s Move!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Body Structures, Organs &amp; Body Systems</dc:title>
  <cp:lastModifiedBy>Microsoft Office User</cp:lastModifiedBy>
  <cp:revision>1</cp:revision>
  <dcterms:modified xsi:type="dcterms:W3CDTF">2018-07-11T19:45:42Z</dcterms:modified>
</cp:coreProperties>
</file>