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Open Sans SemiBold"/>
      <p:regular r:id="rId17"/>
      <p:bold r:id="rId18"/>
      <p:italic r:id="rId19"/>
      <p:boldItalic r:id="rId20"/>
    </p:embeddedFont>
    <p:embeddedFont>
      <p:font typeface="Open Sa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SemiBold-boldItalic.fntdata"/><Relationship Id="rId11" Type="http://schemas.openxmlformats.org/officeDocument/2006/relationships/slide" Target="slides/slide6.xml"/><Relationship Id="rId22" Type="http://schemas.openxmlformats.org/officeDocument/2006/relationships/font" Target="fonts/OpenSans-bold.fntdata"/><Relationship Id="rId10" Type="http://schemas.openxmlformats.org/officeDocument/2006/relationships/slide" Target="slides/slide5.xml"/><Relationship Id="rId21" Type="http://schemas.openxmlformats.org/officeDocument/2006/relationships/font" Target="fonts/OpenSans-regular.fntdata"/><Relationship Id="rId13" Type="http://schemas.openxmlformats.org/officeDocument/2006/relationships/slide" Target="slides/slide8.xml"/><Relationship Id="rId24" Type="http://schemas.openxmlformats.org/officeDocument/2006/relationships/font" Target="fonts/OpenSans-boldItalic.fntdata"/><Relationship Id="rId12" Type="http://schemas.openxmlformats.org/officeDocument/2006/relationships/slide" Target="slides/slide7.xml"/><Relationship Id="rId23" Type="http://schemas.openxmlformats.org/officeDocument/2006/relationships/font" Target="fonts/OpenSans-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OpenSansSemiBold-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OpenSansSemiBold-italic.fntdata"/><Relationship Id="rId6" Type="http://schemas.openxmlformats.org/officeDocument/2006/relationships/slide" Target="slides/slide1.xml"/><Relationship Id="rId18" Type="http://schemas.openxmlformats.org/officeDocument/2006/relationships/font" Target="fonts/OpenSansSemiBold-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 name="Shape 48"/>
        <p:cNvGrpSpPr/>
        <p:nvPr/>
      </p:nvGrpSpPr>
      <p:grpSpPr>
        <a:xfrm>
          <a:off x="0" y="0"/>
          <a:ext cx="0" cy="0"/>
          <a:chOff x="0" y="0"/>
          <a:chExt cx="0" cy="0"/>
        </a:xfrm>
      </p:grpSpPr>
      <p:sp>
        <p:nvSpPr>
          <p:cNvPr id="49" name="Google Shape;4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0" name="Google Shape;5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55c3b19439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55c3b19439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u="sng">
                <a:solidFill>
                  <a:schemeClr val="dk1"/>
                </a:solidFill>
              </a:rPr>
              <a:t>Slide overview:</a:t>
            </a:r>
            <a:endParaRPr sz="1200"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At this point, an area should be cleared for the stage, and the children seated to view the skit. Move media equipment aside as necessary. This transition process may take a few minutes, and one of the presenters can keep the children occupied by facilitating health related discussions. Review the demonstration skits in the video before acting it out for the students. </a:t>
            </a:r>
            <a:r>
              <a:rPr b="1" lang="en" sz="1200">
                <a:solidFill>
                  <a:schemeClr val="dk1"/>
                </a:solidFill>
              </a:rPr>
              <a:t>Remember:</a:t>
            </a:r>
            <a:r>
              <a:rPr lang="en" sz="1200">
                <a:solidFill>
                  <a:schemeClr val="dk1"/>
                </a:solidFill>
              </a:rPr>
              <a:t> You will be acting out the skits live, as opposed to playing the demonstration video for the children.</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u="sng">
                <a:solidFill>
                  <a:schemeClr val="dk1"/>
                </a:solidFill>
              </a:rPr>
              <a:t>Note:</a:t>
            </a:r>
            <a:endParaRPr sz="1200"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Skit #1: </a:t>
            </a:r>
            <a:r>
              <a:rPr lang="en" sz="1200">
                <a:solidFill>
                  <a:schemeClr val="dk1"/>
                </a:solidFill>
              </a:rPr>
              <a:t>This skit is meant to emphasize that sometimes adults make the wrong decision when reacting to stroke; in this case, wishing to rest, instead of seeking immediate attention.</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Skit #2: </a:t>
            </a:r>
            <a:r>
              <a:rPr lang="en" sz="1200">
                <a:solidFill>
                  <a:schemeClr val="dk1"/>
                </a:solidFill>
              </a:rPr>
              <a:t>This skit also emphasizes how adults can make the wrong choices; in this case, deciding to postpone stroke treatment until after the baseball game instead of seeking immediate medical treatment. It is up to children in these circumstances to be persistent that they call 9-1-1.</a:t>
            </a:r>
            <a:endParaRPr sz="1200">
              <a:solidFill>
                <a:schemeClr val="dk1"/>
              </a:solidFill>
            </a:endParaRPr>
          </a:p>
          <a:p>
            <a:pPr indent="0" lvl="0" marL="0" rtl="0" algn="l">
              <a:lnSpc>
                <a:spcPct val="115000"/>
              </a:lnSpc>
              <a:spcBef>
                <a:spcPts val="0"/>
              </a:spcBef>
              <a:spcAft>
                <a:spcPts val="0"/>
              </a:spcAft>
              <a:buNone/>
            </a:pPr>
            <a:r>
              <a:rPr b="1" lang="en" sz="1200">
                <a:solidFill>
                  <a:schemeClr val="dk1"/>
                </a:solidFill>
              </a:rPr>
              <a:t>Skit #3: </a:t>
            </a:r>
            <a:r>
              <a:rPr lang="en" sz="1200">
                <a:solidFill>
                  <a:schemeClr val="dk1"/>
                </a:solidFill>
              </a:rPr>
              <a:t>This skit is meant to demonstrate a common mistake either a stroke victim or loved one can make when reacting to a stroke – calling the doctor instead of calling 9-1-1, delaying the opportunity for emergency treatment. Also emphasize not to eat or drink anything while having a stroke or while your loved one is having a stroke, even an aspirin.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55c3b19439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55c3b19439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u="sng">
                <a:solidFill>
                  <a:schemeClr val="dk1"/>
                </a:solidFill>
              </a:rPr>
              <a:t>Slide overview:</a:t>
            </a:r>
            <a:endParaRPr sz="1200"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You should be wrapping up at this point.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1. Review: </a:t>
            </a:r>
            <a:r>
              <a:rPr lang="en" sz="1200">
                <a:solidFill>
                  <a:schemeClr val="dk1"/>
                </a:solidFill>
              </a:rPr>
              <a:t>What does Act F.A.S.T. stand for?</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F: Stands for face. </a:t>
            </a:r>
            <a:r>
              <a:rPr lang="en" sz="1200">
                <a:solidFill>
                  <a:schemeClr val="dk1"/>
                </a:solidFill>
              </a:rPr>
              <a:t>Does their face droop to one side, or do they have an uneven smile?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A: Stands for arm weakness. </a:t>
            </a:r>
            <a:r>
              <a:rPr lang="en" sz="1200">
                <a:solidFill>
                  <a:schemeClr val="dk1"/>
                </a:solidFill>
              </a:rPr>
              <a:t>Is one arm weaker than the other or is numb?</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S: Stands for speech. </a:t>
            </a:r>
            <a:r>
              <a:rPr lang="en" sz="1200">
                <a:solidFill>
                  <a:schemeClr val="dk1"/>
                </a:solidFill>
              </a:rPr>
              <a:t>Are they having trouble talking, or is their speech slurred?</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T: Stands for time.</a:t>
            </a:r>
            <a:r>
              <a:rPr lang="en" sz="1200">
                <a:solidFill>
                  <a:schemeClr val="dk1"/>
                </a:solidFill>
              </a:rPr>
              <a:t> Call 9-1-1 immediately! Every moment counts!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Emphasize: Don’t eat or drink anything when having symptoms; Don’t drive; Call 9-1-1!</a:t>
            </a:r>
            <a:endParaRPr sz="1200">
              <a:solidFill>
                <a:schemeClr val="dk1"/>
              </a:solidFill>
            </a:endParaRPr>
          </a:p>
          <a:p>
            <a:pPr indent="0" lvl="0" marL="0" rtl="0" algn="l">
              <a:lnSpc>
                <a:spcPct val="115000"/>
              </a:lnSpc>
              <a:spcBef>
                <a:spcPts val="0"/>
              </a:spcBef>
              <a:spcAft>
                <a:spcPts val="0"/>
              </a:spcAft>
              <a:buNone/>
            </a:pPr>
            <a:r>
              <a:rPr b="1" lang="en" sz="1200">
                <a:solidFill>
                  <a:schemeClr val="dk1"/>
                </a:solidFill>
              </a:rPr>
              <a:t>2. Post-test: </a:t>
            </a:r>
            <a:r>
              <a:rPr lang="en" sz="1200">
                <a:solidFill>
                  <a:schemeClr val="dk1"/>
                </a:solidFill>
              </a:rPr>
              <a:t>Informal verbal test for 1</a:t>
            </a:r>
            <a:r>
              <a:rPr baseline="30000" lang="en" sz="2000">
                <a:solidFill>
                  <a:schemeClr val="dk1"/>
                </a:solidFill>
              </a:rPr>
              <a:t>st</a:t>
            </a:r>
            <a:r>
              <a:rPr lang="en" sz="1200">
                <a:solidFill>
                  <a:schemeClr val="dk1"/>
                </a:solidFill>
              </a:rPr>
              <a:t> and 2</a:t>
            </a:r>
            <a:r>
              <a:rPr baseline="30000" lang="en" sz="2000">
                <a:solidFill>
                  <a:schemeClr val="dk1"/>
                </a:solidFill>
              </a:rPr>
              <a:t>nd</a:t>
            </a:r>
            <a:r>
              <a:rPr lang="en" sz="1200">
                <a:solidFill>
                  <a:schemeClr val="dk1"/>
                </a:solidFill>
              </a:rPr>
              <a:t> graders, and distribute paper tests for 3</a:t>
            </a:r>
            <a:r>
              <a:rPr baseline="30000" lang="en" sz="2000">
                <a:solidFill>
                  <a:schemeClr val="dk1"/>
                </a:solidFill>
              </a:rPr>
              <a:t>rd</a:t>
            </a:r>
            <a:r>
              <a:rPr lang="en" sz="1200">
                <a:solidFill>
                  <a:schemeClr val="dk1"/>
                </a:solidFill>
              </a:rPr>
              <a:t> graders and above.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55c3b19439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5c3b1943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55c3b19439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55c3b19439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u="sng">
                <a:solidFill>
                  <a:schemeClr val="dk1"/>
                </a:solidFill>
              </a:rPr>
              <a:t>Handouts:</a:t>
            </a:r>
            <a:endParaRPr sz="1200"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Give the students the flyer titled “How the Brain Works” for reference.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u="sng">
                <a:solidFill>
                  <a:schemeClr val="dk1"/>
                </a:solidFill>
              </a:rPr>
              <a:t>Slide overview:</a:t>
            </a:r>
            <a:endParaRPr sz="1200"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This is the introduction to the nervous system. Ask the children if they want to see a brain or know how it works. Pull up this slide and point out the different components and explain what they do.</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u="sng">
                <a:solidFill>
                  <a:schemeClr val="dk1"/>
                </a:solidFill>
              </a:rPr>
              <a:t>Content:</a:t>
            </a:r>
            <a:endParaRPr sz="1200"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a:t>
            </a:r>
            <a:r>
              <a:rPr b="1" lang="en" sz="1200">
                <a:solidFill>
                  <a:schemeClr val="dk1"/>
                </a:solidFill>
              </a:rPr>
              <a:t>The brain stem (at the bottom) </a:t>
            </a:r>
            <a:r>
              <a:rPr lang="en" sz="1200">
                <a:solidFill>
                  <a:schemeClr val="dk1"/>
                </a:solidFill>
              </a:rPr>
              <a:t>is responsible for vital functions, like breathing, swallowing, and heart beating</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•The brain is connected to the spinal cord through the brain stem. Nerves connect the brain stem and spinal cord to the muscles and receptors throughout the body.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a:t>
            </a:r>
            <a:r>
              <a:rPr b="1" lang="en" sz="1200">
                <a:solidFill>
                  <a:schemeClr val="dk1"/>
                </a:solidFill>
              </a:rPr>
              <a:t>The cerebellum (striped region)</a:t>
            </a:r>
            <a:r>
              <a:rPr lang="en" sz="1200">
                <a:solidFill>
                  <a:schemeClr val="dk1"/>
                </a:solidFill>
              </a:rPr>
              <a:t> gives you balance, helps you play piano and remembers how to ride a bike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a:t>
            </a:r>
            <a:r>
              <a:rPr b="1" lang="en" sz="1200">
                <a:solidFill>
                  <a:schemeClr val="dk1"/>
                </a:solidFill>
              </a:rPr>
              <a:t>The cerebral cortex (in red) </a:t>
            </a:r>
            <a:r>
              <a:rPr lang="en" sz="1200">
                <a:solidFill>
                  <a:schemeClr val="dk1"/>
                </a:solidFill>
              </a:rPr>
              <a:t>tells you who you are, what makes you happy or sad, lets you play sports and allows you to experience you world</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u="sng">
                <a:solidFill>
                  <a:schemeClr val="dk1"/>
                </a:solidFill>
              </a:rPr>
              <a:t>Note:</a:t>
            </a:r>
            <a:endParaRPr sz="1200" u="sng">
              <a:solidFill>
                <a:schemeClr val="dk1"/>
              </a:solidFill>
            </a:endParaRPr>
          </a:p>
          <a:p>
            <a:pPr indent="0" lvl="0" marL="0" rtl="0" algn="l">
              <a:lnSpc>
                <a:spcPct val="115000"/>
              </a:lnSpc>
              <a:spcBef>
                <a:spcPts val="0"/>
              </a:spcBef>
              <a:spcAft>
                <a:spcPts val="0"/>
              </a:spcAft>
              <a:buNone/>
            </a:pPr>
            <a:r>
              <a:rPr lang="en" sz="1200">
                <a:solidFill>
                  <a:schemeClr val="dk1"/>
                </a:solidFill>
              </a:rPr>
              <a:t>If you wish, you also can discuss the other components of the nervous system.</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55c3b19439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55c3b19439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u="sng">
                <a:solidFill>
                  <a:schemeClr val="dk1"/>
                </a:solidFill>
              </a:rPr>
              <a:t>Slide overview:</a:t>
            </a:r>
            <a:endParaRPr sz="1200"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This slide introduces the concept of blood vessels and why they are important, and explains how blood nourishes the brain. Point out the blood vessels in the picture.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u="sng">
                <a:solidFill>
                  <a:schemeClr val="dk1"/>
                </a:solidFill>
              </a:rPr>
              <a:t>Content:</a:t>
            </a:r>
            <a:endParaRPr sz="1200" u="sng">
              <a:solidFill>
                <a:schemeClr val="dk1"/>
              </a:solidFill>
            </a:endParaRPr>
          </a:p>
          <a:p>
            <a:pPr indent="0" lvl="0" marL="0" rtl="0" algn="l">
              <a:lnSpc>
                <a:spcPct val="115000"/>
              </a:lnSpc>
              <a:spcBef>
                <a:spcPts val="0"/>
              </a:spcBef>
              <a:spcAft>
                <a:spcPts val="0"/>
              </a:spcAft>
              <a:buNone/>
            </a:pPr>
            <a:r>
              <a:rPr lang="en" sz="1200">
                <a:solidFill>
                  <a:schemeClr val="dk1"/>
                </a:solidFill>
              </a:rPr>
              <a:t>The brain controls all the functions of your body, including movement, thinking, talking, breathing, and heartbeat. Your brain receives a constant flow of blood from blood vessels in the neck and brain that is filled with oxygen and nutrients that keep the brain healthy. Blood vessels are important and must be healthy to bring blood to the brain (reference the web of healthy blood vessels in the picture). If one of these blood vessels are blocked, then that part of the brain will not work properly.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55c3b19439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55c3b19439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u="sng">
                <a:solidFill>
                  <a:schemeClr val="dk1"/>
                </a:solidFill>
              </a:rPr>
              <a:t>Slide overview:</a:t>
            </a:r>
            <a:endParaRPr sz="1200"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This slide introduces the concept of a stroke.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u="sng">
                <a:solidFill>
                  <a:schemeClr val="dk1"/>
                </a:solidFill>
              </a:rPr>
              <a:t>Content:</a:t>
            </a:r>
            <a:endParaRPr sz="1200"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So, what is a stroke?</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A stroke is a rapid loss of brain function caused by some type of disturbance in the blood supply to the brain, usually caused by a blood clot or bleeding in the brain. As a result, the part of the brain that does not receive blood starts to die (refer to the blood clot and purple blood vessels above the clot that are dying). There are a few different types of stroke, but the symptoms are similar, and there are ways that will help you remember how to recognize a stroke.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u="sng">
                <a:solidFill>
                  <a:schemeClr val="dk1"/>
                </a:solidFill>
              </a:rPr>
              <a:t>Note:</a:t>
            </a:r>
            <a:endParaRPr sz="1200" u="sng">
              <a:solidFill>
                <a:schemeClr val="dk1"/>
              </a:solidFill>
            </a:endParaRPr>
          </a:p>
          <a:p>
            <a:pPr indent="0" lvl="0" marL="0" rtl="0" algn="l">
              <a:lnSpc>
                <a:spcPct val="115000"/>
              </a:lnSpc>
              <a:spcBef>
                <a:spcPts val="0"/>
              </a:spcBef>
              <a:spcAft>
                <a:spcPts val="0"/>
              </a:spcAft>
              <a:buNone/>
            </a:pPr>
            <a:r>
              <a:rPr lang="en" sz="1200">
                <a:solidFill>
                  <a:schemeClr val="dk1"/>
                </a:solidFill>
              </a:rPr>
              <a:t>Be interactive! Before going to the next slide, ask the children if they have any ideas about how to keep their brains and blood vessels healthy. Invite different children to offer one way – you might be surprised at the answers you will get. Keep it fun!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55c3b19439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55c3b19439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u="sng">
                <a:solidFill>
                  <a:schemeClr val="dk1"/>
                </a:solidFill>
              </a:rPr>
              <a:t>Slide overview:</a:t>
            </a:r>
            <a:endParaRPr sz="1200"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These two slides are meant to educate kids about how to keep their brains healthy, how to live healthily, and how to prevent a stroke.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u="sng">
                <a:solidFill>
                  <a:schemeClr val="dk1"/>
                </a:solidFill>
              </a:rPr>
              <a:t>Content:</a:t>
            </a:r>
            <a:endParaRPr sz="1200"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What do you need to keep your brain healthy?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•Blood</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•Oxygen</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•Glucose/sugar</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•Healthy blood vessels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What habits are </a:t>
            </a:r>
            <a:r>
              <a:rPr b="1" lang="en" sz="1200">
                <a:solidFill>
                  <a:schemeClr val="dk1"/>
                </a:solidFill>
              </a:rPr>
              <a:t>good?</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•Eating healthy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•Exercise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•Keeping hydrated/drinking water</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•Getting plenty of sleep</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What habits are </a:t>
            </a:r>
            <a:r>
              <a:rPr b="1" lang="en" sz="1200">
                <a:solidFill>
                  <a:schemeClr val="dk1"/>
                </a:solidFill>
              </a:rPr>
              <a:t>bad?</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•Don’t smoke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•Don’t do drugs</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•Do not drink alcohol</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55c3b19439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55c3b19439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u="sng">
                <a:solidFill>
                  <a:schemeClr val="dk1"/>
                </a:solidFill>
              </a:rPr>
              <a:t>Slide overview:</a:t>
            </a:r>
            <a:endParaRPr sz="1200"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These two slides are meant to educate kids about how to keep their brains healthy, how to live healthily, and how to prevent a stroke.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u="sng">
                <a:solidFill>
                  <a:schemeClr val="dk1"/>
                </a:solidFill>
              </a:rPr>
              <a:t>Content:</a:t>
            </a:r>
            <a:endParaRPr sz="1200"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What do you need to keep your brain healthy?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•Blood</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•Oxygen</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•Glucose/sugar</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•Healthy blood vessels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What habits are </a:t>
            </a:r>
            <a:r>
              <a:rPr b="1" lang="en" sz="1200">
                <a:solidFill>
                  <a:schemeClr val="dk1"/>
                </a:solidFill>
              </a:rPr>
              <a:t>good?</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•Eating healthy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•Exercise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•Keeping hydrated/drinking water</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•Getting plenty of sleep</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What habits are </a:t>
            </a:r>
            <a:r>
              <a:rPr b="1" lang="en" sz="1200">
                <a:solidFill>
                  <a:schemeClr val="dk1"/>
                </a:solidFill>
              </a:rPr>
              <a:t>bad?</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•Don’t smoke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•Don’t do drugs</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•Do not drink alcohol</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55c3b19439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55c3b19439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u="sng">
                <a:solidFill>
                  <a:schemeClr val="dk1"/>
                </a:solidFill>
              </a:rPr>
              <a:t>Slide overview:</a:t>
            </a:r>
            <a:endParaRPr sz="1200"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This Act F.A.S.T. cartoon video will demonstrate to the children, in a fun way, how to recognize a stroke and provides a pneumonic to help them remember.</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u="sng">
                <a:solidFill>
                  <a:schemeClr val="dk1"/>
                </a:solidFill>
              </a:rPr>
              <a:t>Handouts:</a:t>
            </a:r>
            <a:endParaRPr sz="1200" u="sng">
              <a:solidFill>
                <a:schemeClr val="dk1"/>
              </a:solidFill>
            </a:endParaRPr>
          </a:p>
          <a:p>
            <a:pPr indent="0" lvl="0" marL="0" rtl="0" algn="l">
              <a:lnSpc>
                <a:spcPct val="115000"/>
              </a:lnSpc>
              <a:spcBef>
                <a:spcPts val="0"/>
              </a:spcBef>
              <a:spcAft>
                <a:spcPts val="0"/>
              </a:spcAft>
              <a:buNone/>
            </a:pPr>
            <a:r>
              <a:rPr lang="en" sz="1200">
                <a:solidFill>
                  <a:schemeClr val="dk1"/>
                </a:solidFill>
              </a:rPr>
              <a:t>Give the students the handout titled “Symptoms of a Stroke” to reference on this slide.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55c3b19439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55c3b19439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u="sng">
                <a:solidFill>
                  <a:schemeClr val="dk1"/>
                </a:solidFill>
              </a:rPr>
              <a:t>Handouts:</a:t>
            </a:r>
            <a:endParaRPr sz="1200"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Give the students the F.A.S.T. Flyer to reference on this slide.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u="sng">
                <a:solidFill>
                  <a:schemeClr val="dk1"/>
                </a:solidFill>
              </a:rPr>
              <a:t>Content:</a:t>
            </a:r>
            <a:endParaRPr sz="1200"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Ask if any students have any thoughts or questions about the video, and answer them to the best of your ability. See if any students would like volunteer to perform the Act F.A.S.T exam on one of the presenters.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u="sng">
                <a:solidFill>
                  <a:schemeClr val="dk1"/>
                </a:solidFill>
              </a:rPr>
              <a:t>Note:</a:t>
            </a:r>
            <a:endParaRPr sz="1200" u="sng">
              <a:solidFill>
                <a:schemeClr val="dk1"/>
              </a:solidFill>
            </a:endParaRPr>
          </a:p>
          <a:p>
            <a:pPr indent="0" lvl="0" marL="0" rtl="0" algn="l">
              <a:lnSpc>
                <a:spcPct val="115000"/>
              </a:lnSpc>
              <a:spcBef>
                <a:spcPts val="0"/>
              </a:spcBef>
              <a:spcAft>
                <a:spcPts val="0"/>
              </a:spcAft>
              <a:buNone/>
            </a:pPr>
            <a:r>
              <a:rPr lang="en" sz="1200">
                <a:solidFill>
                  <a:schemeClr val="dk1"/>
                </a:solidFill>
              </a:rPr>
              <a:t>After this slide is complete, the PowerPoint portion of the lesson is complete – now, the fun can begin with role playing through skits!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7" name="Shape 7"/>
        <p:cNvGrpSpPr/>
        <p:nvPr/>
      </p:nvGrpSpPr>
      <p:grpSpPr>
        <a:xfrm>
          <a:off x="0" y="0"/>
          <a:ext cx="0" cy="0"/>
          <a:chOff x="0" y="0"/>
          <a:chExt cx="0" cy="0"/>
        </a:xfrm>
      </p:grpSpPr>
      <p:sp>
        <p:nvSpPr>
          <p:cNvPr id="8" name="Google Shape;8;p2"/>
          <p:cNvSpPr txBox="1"/>
          <p:nvPr>
            <p:ph idx="12" type="sldNum"/>
          </p:nvPr>
        </p:nvSpPr>
        <p:spPr>
          <a:xfrm>
            <a:off x="94433"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2"/>
          <p:cNvSpPr txBox="1"/>
          <p:nvPr/>
        </p:nvSpPr>
        <p:spPr>
          <a:xfrm>
            <a:off x="0" y="444600"/>
            <a:ext cx="8154600" cy="638400"/>
          </a:xfrm>
          <a:prstGeom prst="rect">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0" name="Google Shape;10;p2"/>
          <p:cNvPicPr preferRelativeResize="0"/>
          <p:nvPr/>
        </p:nvPicPr>
        <p:blipFill>
          <a:blip r:embed="rId2">
            <a:alphaModFix/>
          </a:blip>
          <a:stretch>
            <a:fillRect/>
          </a:stretch>
        </p:blipFill>
        <p:spPr>
          <a:xfrm>
            <a:off x="7652750" y="195375"/>
            <a:ext cx="1223675" cy="1136850"/>
          </a:xfrm>
          <a:prstGeom prst="rect">
            <a:avLst/>
          </a:prstGeom>
          <a:noFill/>
          <a:ln>
            <a:noFill/>
          </a:ln>
        </p:spPr>
      </p:pic>
      <p:pic>
        <p:nvPicPr>
          <p:cNvPr id="11" name="Google Shape;11;p2"/>
          <p:cNvPicPr preferRelativeResize="0"/>
          <p:nvPr/>
        </p:nvPicPr>
        <p:blipFill>
          <a:blip r:embed="rId3">
            <a:alphaModFix/>
          </a:blip>
          <a:stretch>
            <a:fillRect/>
          </a:stretch>
        </p:blipFill>
        <p:spPr>
          <a:xfrm>
            <a:off x="6834450" y="4606238"/>
            <a:ext cx="2177676" cy="3551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2" name="Shape 42"/>
        <p:cNvGrpSpPr/>
        <p:nvPr/>
      </p:nvGrpSpPr>
      <p:grpSpPr>
        <a:xfrm>
          <a:off x="0" y="0"/>
          <a:ext cx="0" cy="0"/>
          <a:chOff x="0" y="0"/>
          <a:chExt cx="0" cy="0"/>
        </a:xfrm>
      </p:grpSpPr>
      <p:sp>
        <p:nvSpPr>
          <p:cNvPr id="43" name="Google Shape;43;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lstStyle>
            <a:lvl1pPr lvl="0" algn="ctr">
              <a:spcBef>
                <a:spcPts val="0"/>
              </a:spcBef>
              <a:spcAft>
                <a:spcPts val="0"/>
              </a:spcAft>
              <a:buSzPts val="12000"/>
              <a:buChar char="●"/>
              <a:defRPr sz="12000"/>
            </a:lvl1pPr>
            <a:lvl2pPr lvl="1" algn="ctr">
              <a:spcBef>
                <a:spcPts val="0"/>
              </a:spcBef>
              <a:spcAft>
                <a:spcPts val="0"/>
              </a:spcAft>
              <a:buSzPts val="12000"/>
              <a:buChar char="○"/>
              <a:defRPr sz="12000"/>
            </a:lvl2pPr>
            <a:lvl3pPr lvl="2" algn="ctr">
              <a:spcBef>
                <a:spcPts val="0"/>
              </a:spcBef>
              <a:spcAft>
                <a:spcPts val="0"/>
              </a:spcAft>
              <a:buSzPts val="12000"/>
              <a:buChar char="■"/>
              <a:defRPr sz="12000"/>
            </a:lvl3pPr>
            <a:lvl4pPr lvl="3" algn="ctr">
              <a:spcBef>
                <a:spcPts val="0"/>
              </a:spcBef>
              <a:spcAft>
                <a:spcPts val="0"/>
              </a:spcAft>
              <a:buSzPts val="12000"/>
              <a:buChar char="●"/>
              <a:defRPr sz="12000"/>
            </a:lvl4pPr>
            <a:lvl5pPr lvl="4" algn="ctr">
              <a:spcBef>
                <a:spcPts val="0"/>
              </a:spcBef>
              <a:spcAft>
                <a:spcPts val="0"/>
              </a:spcAft>
              <a:buSzPts val="12000"/>
              <a:buChar char="○"/>
              <a:defRPr sz="12000"/>
            </a:lvl5pPr>
            <a:lvl6pPr lvl="5" algn="ctr">
              <a:spcBef>
                <a:spcPts val="0"/>
              </a:spcBef>
              <a:spcAft>
                <a:spcPts val="0"/>
              </a:spcAft>
              <a:buSzPts val="12000"/>
              <a:buChar char="■"/>
              <a:defRPr sz="12000"/>
            </a:lvl6pPr>
            <a:lvl7pPr lvl="6" algn="ctr">
              <a:spcBef>
                <a:spcPts val="0"/>
              </a:spcBef>
              <a:spcAft>
                <a:spcPts val="0"/>
              </a:spcAft>
              <a:buSzPts val="12000"/>
              <a:buChar char="●"/>
              <a:defRPr sz="12000"/>
            </a:lvl7pPr>
            <a:lvl8pPr lvl="7" algn="ctr">
              <a:spcBef>
                <a:spcPts val="0"/>
              </a:spcBef>
              <a:spcAft>
                <a:spcPts val="0"/>
              </a:spcAft>
              <a:buSzPts val="12000"/>
              <a:buChar char="○"/>
              <a:defRPr sz="12000"/>
            </a:lvl8pPr>
            <a:lvl9pPr lvl="8" algn="ctr">
              <a:spcBef>
                <a:spcPts val="0"/>
              </a:spcBef>
              <a:spcAft>
                <a:spcPts val="0"/>
              </a:spcAft>
              <a:buSzPts val="12000"/>
              <a:buChar char="■"/>
              <a:defRPr sz="12000"/>
            </a:lvl9pPr>
          </a:lstStyle>
          <a:p>
            <a:r>
              <a:t>xx%</a:t>
            </a:r>
          </a:p>
        </p:txBody>
      </p:sp>
      <p:sp>
        <p:nvSpPr>
          <p:cNvPr id="44" name="Google Shape;44;p11"/>
          <p:cNvSpPr txBox="1"/>
          <p:nvPr>
            <p:ph idx="1" type="body"/>
          </p:nvPr>
        </p:nvSpPr>
        <p:spPr>
          <a:xfrm>
            <a:off x="311700" y="3152225"/>
            <a:ext cx="8520600" cy="1300800"/>
          </a:xfrm>
          <a:prstGeom prst="rect">
            <a:avLst/>
          </a:prstGeom>
          <a:noFill/>
          <a:ln>
            <a:noFill/>
          </a:ln>
        </p:spPr>
        <p:txBody>
          <a:bodyPr anchorCtr="0" anchor="ctr" bIns="91425" lIns="91425" spcFirstLastPara="1" rIns="91425" wrap="square" tIns="91425"/>
          <a:lstStyle>
            <a:lvl1pPr indent="-317500" lvl="0" marL="457200" algn="ctr">
              <a:spcBef>
                <a:spcPts val="0"/>
              </a:spcBef>
              <a:spcAft>
                <a:spcPts val="0"/>
              </a:spcAft>
              <a:buSzPts val="14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5" name="Google Shape;45;p11"/>
          <p:cNvSpPr txBox="1"/>
          <p:nvPr>
            <p:ph idx="12" type="sldNum"/>
          </p:nvPr>
        </p:nvSpPr>
        <p:spPr>
          <a:xfrm>
            <a:off x="102408" y="464726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6" name="Shape 46"/>
        <p:cNvGrpSpPr/>
        <p:nvPr/>
      </p:nvGrpSpPr>
      <p:grpSpPr>
        <a:xfrm>
          <a:off x="0" y="0"/>
          <a:ext cx="0" cy="0"/>
          <a:chOff x="0" y="0"/>
          <a:chExt cx="0" cy="0"/>
        </a:xfrm>
      </p:grpSpPr>
      <p:sp>
        <p:nvSpPr>
          <p:cNvPr id="47" name="Google Shape;47;p12"/>
          <p:cNvSpPr txBox="1"/>
          <p:nvPr>
            <p:ph idx="12" type="sldNum"/>
          </p:nvPr>
        </p:nvSpPr>
        <p:spPr>
          <a:xfrm>
            <a:off x="102408" y="464726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2" name="Shape 12"/>
        <p:cNvGrpSpPr/>
        <p:nvPr/>
      </p:nvGrpSpPr>
      <p:grpSpPr>
        <a:xfrm>
          <a:off x="0" y="0"/>
          <a:ext cx="0" cy="0"/>
          <a:chOff x="0" y="0"/>
          <a:chExt cx="0" cy="0"/>
        </a:xfrm>
      </p:grpSpPr>
      <p:sp>
        <p:nvSpPr>
          <p:cNvPr id="13" name="Google Shape;13;p3"/>
          <p:cNvSpPr txBox="1"/>
          <p:nvPr>
            <p:ph type="title"/>
          </p:nvPr>
        </p:nvSpPr>
        <p:spPr>
          <a:xfrm>
            <a:off x="0" y="299700"/>
            <a:ext cx="8520600" cy="841800"/>
          </a:xfrm>
          <a:prstGeom prst="rect">
            <a:avLst/>
          </a:prstGeom>
          <a:noFill/>
          <a:ln>
            <a:noFill/>
          </a:ln>
        </p:spPr>
        <p:txBody>
          <a:bodyPr anchorCtr="0" anchor="ctr" bIns="91425" lIns="91425" spcFirstLastPara="1" rIns="91425" wrap="square" tIns="91425"/>
          <a:lstStyle>
            <a:lvl1pPr lvl="0" algn="ctr">
              <a:spcBef>
                <a:spcPts val="0"/>
              </a:spcBef>
              <a:spcAft>
                <a:spcPts val="0"/>
              </a:spcAft>
              <a:buSzPts val="3600"/>
              <a:buChar char="●"/>
              <a:defRPr sz="3600"/>
            </a:lvl1pPr>
            <a:lvl2pPr lvl="1" algn="ctr">
              <a:spcBef>
                <a:spcPts val="0"/>
              </a:spcBef>
              <a:spcAft>
                <a:spcPts val="0"/>
              </a:spcAft>
              <a:buSzPts val="3600"/>
              <a:buChar char="○"/>
              <a:defRPr sz="3600"/>
            </a:lvl2pPr>
            <a:lvl3pPr lvl="2" algn="ctr">
              <a:spcBef>
                <a:spcPts val="0"/>
              </a:spcBef>
              <a:spcAft>
                <a:spcPts val="0"/>
              </a:spcAft>
              <a:buSzPts val="3600"/>
              <a:buChar char="■"/>
              <a:defRPr sz="3600"/>
            </a:lvl3pPr>
            <a:lvl4pPr lvl="3" algn="ctr">
              <a:spcBef>
                <a:spcPts val="0"/>
              </a:spcBef>
              <a:spcAft>
                <a:spcPts val="0"/>
              </a:spcAft>
              <a:buSzPts val="3600"/>
              <a:buChar char="●"/>
              <a:defRPr sz="3600"/>
            </a:lvl4pPr>
            <a:lvl5pPr lvl="4" algn="ctr">
              <a:spcBef>
                <a:spcPts val="0"/>
              </a:spcBef>
              <a:spcAft>
                <a:spcPts val="0"/>
              </a:spcAft>
              <a:buSzPts val="3600"/>
              <a:buChar char="○"/>
              <a:defRPr sz="3600"/>
            </a:lvl5pPr>
            <a:lvl6pPr lvl="5" algn="ctr">
              <a:spcBef>
                <a:spcPts val="0"/>
              </a:spcBef>
              <a:spcAft>
                <a:spcPts val="0"/>
              </a:spcAft>
              <a:buSzPts val="3600"/>
              <a:buChar char="■"/>
              <a:defRPr sz="3600"/>
            </a:lvl6pPr>
            <a:lvl7pPr lvl="6" algn="ctr">
              <a:spcBef>
                <a:spcPts val="0"/>
              </a:spcBef>
              <a:spcAft>
                <a:spcPts val="0"/>
              </a:spcAft>
              <a:buSzPts val="3600"/>
              <a:buChar char="●"/>
              <a:defRPr sz="3600"/>
            </a:lvl7pPr>
            <a:lvl8pPr lvl="7" algn="ctr">
              <a:spcBef>
                <a:spcPts val="0"/>
              </a:spcBef>
              <a:spcAft>
                <a:spcPts val="0"/>
              </a:spcAft>
              <a:buSzPts val="3600"/>
              <a:buChar char="○"/>
              <a:defRPr sz="3600"/>
            </a:lvl8pPr>
            <a:lvl9pPr lvl="8" algn="ctr">
              <a:spcBef>
                <a:spcPts val="0"/>
              </a:spcBef>
              <a:spcAft>
                <a:spcPts val="0"/>
              </a:spcAft>
              <a:buSzPts val="3600"/>
              <a:buChar char="■"/>
              <a:defRPr sz="3600"/>
            </a:lvl9pPr>
          </a:lstStyle>
          <a:p/>
        </p:txBody>
      </p:sp>
      <p:sp>
        <p:nvSpPr>
          <p:cNvPr id="14" name="Google Shape;14;p3"/>
          <p:cNvSpPr txBox="1"/>
          <p:nvPr>
            <p:ph idx="12" type="sldNum"/>
          </p:nvPr>
        </p:nvSpPr>
        <p:spPr>
          <a:xfrm>
            <a:off x="102408" y="464726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5" name="Shape 15"/>
        <p:cNvGrpSpPr/>
        <p:nvPr/>
      </p:nvGrpSpPr>
      <p:grpSpPr>
        <a:xfrm>
          <a:off x="0" y="0"/>
          <a:ext cx="0" cy="0"/>
          <a:chOff x="0" y="0"/>
          <a:chExt cx="0" cy="0"/>
        </a:xfrm>
      </p:grpSpPr>
      <p:sp>
        <p:nvSpPr>
          <p:cNvPr id="16" name="Google Shape;16;p4"/>
          <p:cNvSpPr txBox="1"/>
          <p:nvPr>
            <p:ph idx="1" type="body"/>
          </p:nvPr>
        </p:nvSpPr>
        <p:spPr>
          <a:xfrm>
            <a:off x="32450" y="1188938"/>
            <a:ext cx="8520600" cy="3416400"/>
          </a:xfrm>
          <a:prstGeom prst="rect">
            <a:avLst/>
          </a:prstGeom>
          <a:noFill/>
          <a:ln>
            <a:noFill/>
          </a:ln>
        </p:spPr>
        <p:txBody>
          <a:bodyPr anchorCtr="0" anchor="ctr" bIns="91425" lIns="91425" spcFirstLastPara="1" rIns="91425" wrap="square" tIns="91425"/>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7" name="Google Shape;17;p4"/>
          <p:cNvSpPr txBox="1"/>
          <p:nvPr>
            <p:ph idx="12" type="sldNum"/>
          </p:nvPr>
        </p:nvSpPr>
        <p:spPr>
          <a:xfrm>
            <a:off x="102408" y="464726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8" name="Shape 18"/>
        <p:cNvGrpSpPr/>
        <p:nvPr/>
      </p:nvGrpSpPr>
      <p:grpSpPr>
        <a:xfrm>
          <a:off x="0" y="0"/>
          <a:ext cx="0" cy="0"/>
          <a:chOff x="0" y="0"/>
          <a:chExt cx="0" cy="0"/>
        </a:xfrm>
      </p:grpSpPr>
      <p:sp>
        <p:nvSpPr>
          <p:cNvPr id="19" name="Google Shape;19;p5"/>
          <p:cNvSpPr txBox="1"/>
          <p:nvPr>
            <p:ph type="title"/>
          </p:nvPr>
        </p:nvSpPr>
        <p:spPr>
          <a:xfrm>
            <a:off x="0" y="478550"/>
            <a:ext cx="8314200" cy="572700"/>
          </a:xfrm>
          <a:prstGeom prst="rect">
            <a:avLst/>
          </a:prstGeom>
          <a:noFill/>
          <a:ln>
            <a:noFill/>
          </a:ln>
        </p:spPr>
        <p:txBody>
          <a:bodyPr anchorCtr="0" anchor="ctr" bIns="91425" lIns="91425" spcFirstLastPara="1" rIns="91425" wrap="square" tIns="91425"/>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20" name="Google Shape;20;p5"/>
          <p:cNvSpPr txBox="1"/>
          <p:nvPr>
            <p:ph idx="1" type="body"/>
          </p:nvPr>
        </p:nvSpPr>
        <p:spPr>
          <a:xfrm>
            <a:off x="311700" y="1152475"/>
            <a:ext cx="3999900" cy="3416400"/>
          </a:xfrm>
          <a:prstGeom prst="rect">
            <a:avLst/>
          </a:prstGeom>
          <a:noFill/>
          <a:ln>
            <a:noFill/>
          </a:ln>
        </p:spPr>
        <p:txBody>
          <a:bodyPr anchorCtr="0" anchor="ctr"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1" name="Google Shape;21;p5"/>
          <p:cNvSpPr txBox="1"/>
          <p:nvPr>
            <p:ph idx="2" type="body"/>
          </p:nvPr>
        </p:nvSpPr>
        <p:spPr>
          <a:xfrm>
            <a:off x="4832400" y="1152475"/>
            <a:ext cx="3999900" cy="3416400"/>
          </a:xfrm>
          <a:prstGeom prst="rect">
            <a:avLst/>
          </a:prstGeom>
          <a:noFill/>
          <a:ln>
            <a:noFill/>
          </a:ln>
        </p:spPr>
        <p:txBody>
          <a:bodyPr anchorCtr="0" anchor="ctr"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2" name="Google Shape;22;p5"/>
          <p:cNvSpPr txBox="1"/>
          <p:nvPr>
            <p:ph idx="12" type="sldNum"/>
          </p:nvPr>
        </p:nvSpPr>
        <p:spPr>
          <a:xfrm>
            <a:off x="102408" y="464726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3" name="Shape 23"/>
        <p:cNvGrpSpPr/>
        <p:nvPr/>
      </p:nvGrpSpPr>
      <p:grpSpPr>
        <a:xfrm>
          <a:off x="0" y="0"/>
          <a:ext cx="0" cy="0"/>
          <a:chOff x="0" y="0"/>
          <a:chExt cx="0" cy="0"/>
        </a:xfrm>
      </p:grpSpPr>
      <p:sp>
        <p:nvSpPr>
          <p:cNvPr id="24" name="Google Shape;24;p6"/>
          <p:cNvSpPr txBox="1"/>
          <p:nvPr>
            <p:ph type="title"/>
          </p:nvPr>
        </p:nvSpPr>
        <p:spPr>
          <a:xfrm>
            <a:off x="0" y="478550"/>
            <a:ext cx="8314200" cy="572700"/>
          </a:xfrm>
          <a:prstGeom prst="rect">
            <a:avLst/>
          </a:prstGeom>
          <a:noFill/>
          <a:ln>
            <a:noFill/>
          </a:ln>
        </p:spPr>
        <p:txBody>
          <a:bodyPr anchorCtr="0" anchor="ctr" bIns="91425" lIns="91425" spcFirstLastPara="1" rIns="91425" wrap="square" tIns="91425"/>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25" name="Google Shape;25;p6"/>
          <p:cNvSpPr txBox="1"/>
          <p:nvPr>
            <p:ph idx="12" type="sldNum"/>
          </p:nvPr>
        </p:nvSpPr>
        <p:spPr>
          <a:xfrm>
            <a:off x="102408" y="464726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6" name="Shape 26"/>
        <p:cNvGrpSpPr/>
        <p:nvPr/>
      </p:nvGrpSpPr>
      <p:grpSpPr>
        <a:xfrm>
          <a:off x="0" y="0"/>
          <a:ext cx="0" cy="0"/>
          <a:chOff x="0" y="0"/>
          <a:chExt cx="0" cy="0"/>
        </a:xfrm>
      </p:grpSpPr>
      <p:sp>
        <p:nvSpPr>
          <p:cNvPr id="27" name="Google Shape;27;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lstStyle>
            <a:lvl1pPr lvl="0">
              <a:spcBef>
                <a:spcPts val="0"/>
              </a:spcBef>
              <a:spcAft>
                <a:spcPts val="0"/>
              </a:spcAft>
              <a:buSzPts val="2400"/>
              <a:buChar char="●"/>
              <a:defRPr sz="2400"/>
            </a:lvl1pPr>
            <a:lvl2pPr lvl="1">
              <a:spcBef>
                <a:spcPts val="0"/>
              </a:spcBef>
              <a:spcAft>
                <a:spcPts val="0"/>
              </a:spcAft>
              <a:buSzPts val="2400"/>
              <a:buChar char="○"/>
              <a:defRPr sz="2400"/>
            </a:lvl2pPr>
            <a:lvl3pPr lvl="2">
              <a:spcBef>
                <a:spcPts val="0"/>
              </a:spcBef>
              <a:spcAft>
                <a:spcPts val="0"/>
              </a:spcAft>
              <a:buSzPts val="2400"/>
              <a:buChar char="■"/>
              <a:defRPr sz="2400"/>
            </a:lvl3pPr>
            <a:lvl4pPr lvl="3">
              <a:spcBef>
                <a:spcPts val="0"/>
              </a:spcBef>
              <a:spcAft>
                <a:spcPts val="0"/>
              </a:spcAft>
              <a:buSzPts val="2400"/>
              <a:buChar char="●"/>
              <a:defRPr sz="2400"/>
            </a:lvl4pPr>
            <a:lvl5pPr lvl="4">
              <a:spcBef>
                <a:spcPts val="0"/>
              </a:spcBef>
              <a:spcAft>
                <a:spcPts val="0"/>
              </a:spcAft>
              <a:buSzPts val="2400"/>
              <a:buChar char="○"/>
              <a:defRPr sz="2400"/>
            </a:lvl5pPr>
            <a:lvl6pPr lvl="5">
              <a:spcBef>
                <a:spcPts val="0"/>
              </a:spcBef>
              <a:spcAft>
                <a:spcPts val="0"/>
              </a:spcAft>
              <a:buSzPts val="2400"/>
              <a:buChar char="■"/>
              <a:defRPr sz="2400"/>
            </a:lvl6pPr>
            <a:lvl7pPr lvl="6">
              <a:spcBef>
                <a:spcPts val="0"/>
              </a:spcBef>
              <a:spcAft>
                <a:spcPts val="0"/>
              </a:spcAft>
              <a:buSzPts val="2400"/>
              <a:buChar char="●"/>
              <a:defRPr sz="2400"/>
            </a:lvl7pPr>
            <a:lvl8pPr lvl="7">
              <a:spcBef>
                <a:spcPts val="0"/>
              </a:spcBef>
              <a:spcAft>
                <a:spcPts val="0"/>
              </a:spcAft>
              <a:buSzPts val="2400"/>
              <a:buChar char="○"/>
              <a:defRPr sz="2400"/>
            </a:lvl8pPr>
            <a:lvl9pPr lvl="8">
              <a:spcBef>
                <a:spcPts val="0"/>
              </a:spcBef>
              <a:spcAft>
                <a:spcPts val="0"/>
              </a:spcAft>
              <a:buSzPts val="2400"/>
              <a:buChar char="■"/>
              <a:defRPr sz="2400"/>
            </a:lvl9pPr>
          </a:lstStyle>
          <a:p/>
        </p:txBody>
      </p:sp>
      <p:sp>
        <p:nvSpPr>
          <p:cNvPr id="28" name="Google Shape;28;p7"/>
          <p:cNvSpPr txBox="1"/>
          <p:nvPr>
            <p:ph idx="1" type="body"/>
          </p:nvPr>
        </p:nvSpPr>
        <p:spPr>
          <a:xfrm>
            <a:off x="311700" y="1389600"/>
            <a:ext cx="2808000" cy="3179400"/>
          </a:xfrm>
          <a:prstGeom prst="rect">
            <a:avLst/>
          </a:prstGeom>
          <a:noFill/>
          <a:ln>
            <a:noFill/>
          </a:ln>
        </p:spPr>
        <p:txBody>
          <a:bodyPr anchorCtr="0" anchor="ctr"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7"/>
          <p:cNvSpPr txBox="1"/>
          <p:nvPr>
            <p:ph idx="12" type="sldNum"/>
          </p:nvPr>
        </p:nvSpPr>
        <p:spPr>
          <a:xfrm>
            <a:off x="102408" y="464726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0" name="Shape 30"/>
        <p:cNvGrpSpPr/>
        <p:nvPr/>
      </p:nvGrpSpPr>
      <p:grpSpPr>
        <a:xfrm>
          <a:off x="0" y="0"/>
          <a:ext cx="0" cy="0"/>
          <a:chOff x="0" y="0"/>
          <a:chExt cx="0" cy="0"/>
        </a:xfrm>
      </p:grpSpPr>
      <p:sp>
        <p:nvSpPr>
          <p:cNvPr id="31" name="Google Shape;31;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lstStyle>
            <a:lvl1pPr lvl="0">
              <a:spcBef>
                <a:spcPts val="0"/>
              </a:spcBef>
              <a:spcAft>
                <a:spcPts val="0"/>
              </a:spcAft>
              <a:buSzPts val="4800"/>
              <a:buChar char="●"/>
              <a:defRPr sz="4800"/>
            </a:lvl1pPr>
            <a:lvl2pPr lvl="1">
              <a:spcBef>
                <a:spcPts val="0"/>
              </a:spcBef>
              <a:spcAft>
                <a:spcPts val="0"/>
              </a:spcAft>
              <a:buSzPts val="4800"/>
              <a:buChar char="○"/>
              <a:defRPr sz="4800"/>
            </a:lvl2pPr>
            <a:lvl3pPr lvl="2">
              <a:spcBef>
                <a:spcPts val="0"/>
              </a:spcBef>
              <a:spcAft>
                <a:spcPts val="0"/>
              </a:spcAft>
              <a:buSzPts val="4800"/>
              <a:buChar char="■"/>
              <a:defRPr sz="4800"/>
            </a:lvl3pPr>
            <a:lvl4pPr lvl="3">
              <a:spcBef>
                <a:spcPts val="0"/>
              </a:spcBef>
              <a:spcAft>
                <a:spcPts val="0"/>
              </a:spcAft>
              <a:buSzPts val="4800"/>
              <a:buChar char="●"/>
              <a:defRPr sz="4800"/>
            </a:lvl4pPr>
            <a:lvl5pPr lvl="4">
              <a:spcBef>
                <a:spcPts val="0"/>
              </a:spcBef>
              <a:spcAft>
                <a:spcPts val="0"/>
              </a:spcAft>
              <a:buSzPts val="4800"/>
              <a:buChar char="○"/>
              <a:defRPr sz="4800"/>
            </a:lvl5pPr>
            <a:lvl6pPr lvl="5">
              <a:spcBef>
                <a:spcPts val="0"/>
              </a:spcBef>
              <a:spcAft>
                <a:spcPts val="0"/>
              </a:spcAft>
              <a:buSzPts val="4800"/>
              <a:buChar char="■"/>
              <a:defRPr sz="4800"/>
            </a:lvl6pPr>
            <a:lvl7pPr lvl="6">
              <a:spcBef>
                <a:spcPts val="0"/>
              </a:spcBef>
              <a:spcAft>
                <a:spcPts val="0"/>
              </a:spcAft>
              <a:buSzPts val="4800"/>
              <a:buChar char="●"/>
              <a:defRPr sz="4800"/>
            </a:lvl7pPr>
            <a:lvl8pPr lvl="7">
              <a:spcBef>
                <a:spcPts val="0"/>
              </a:spcBef>
              <a:spcAft>
                <a:spcPts val="0"/>
              </a:spcAft>
              <a:buSzPts val="4800"/>
              <a:buChar char="○"/>
              <a:defRPr sz="4800"/>
            </a:lvl8pPr>
            <a:lvl9pPr lvl="8">
              <a:spcBef>
                <a:spcPts val="0"/>
              </a:spcBef>
              <a:spcAft>
                <a:spcPts val="0"/>
              </a:spcAft>
              <a:buSzPts val="4800"/>
              <a:buChar char="■"/>
              <a:defRPr sz="4800"/>
            </a:lvl9pPr>
          </a:lstStyle>
          <a:p/>
        </p:txBody>
      </p:sp>
      <p:sp>
        <p:nvSpPr>
          <p:cNvPr id="32" name="Google Shape;32;p8"/>
          <p:cNvSpPr txBox="1"/>
          <p:nvPr>
            <p:ph idx="12" type="sldNum"/>
          </p:nvPr>
        </p:nvSpPr>
        <p:spPr>
          <a:xfrm>
            <a:off x="102408" y="464726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3" name="Shape 33"/>
        <p:cNvGrpSpPr/>
        <p:nvPr/>
      </p:nvGrpSpPr>
      <p:grpSpPr>
        <a:xfrm>
          <a:off x="0" y="0"/>
          <a:ext cx="0" cy="0"/>
          <a:chOff x="0" y="0"/>
          <a:chExt cx="0" cy="0"/>
        </a:xfrm>
      </p:grpSpPr>
      <p:sp>
        <p:nvSpPr>
          <p:cNvPr id="34" name="Google Shape;34;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lstStyle>
            <a:lvl1pPr lvl="0" algn="ctr">
              <a:spcBef>
                <a:spcPts val="0"/>
              </a:spcBef>
              <a:spcAft>
                <a:spcPts val="0"/>
              </a:spcAft>
              <a:buSzPts val="4200"/>
              <a:buChar char="●"/>
              <a:defRPr sz="4200"/>
            </a:lvl1pPr>
            <a:lvl2pPr lvl="1" algn="ctr">
              <a:spcBef>
                <a:spcPts val="0"/>
              </a:spcBef>
              <a:spcAft>
                <a:spcPts val="0"/>
              </a:spcAft>
              <a:buSzPts val="4200"/>
              <a:buChar char="○"/>
              <a:defRPr sz="4200"/>
            </a:lvl2pPr>
            <a:lvl3pPr lvl="2" algn="ctr">
              <a:spcBef>
                <a:spcPts val="0"/>
              </a:spcBef>
              <a:spcAft>
                <a:spcPts val="0"/>
              </a:spcAft>
              <a:buSzPts val="4200"/>
              <a:buChar char="■"/>
              <a:defRPr sz="4200"/>
            </a:lvl3pPr>
            <a:lvl4pPr lvl="3" algn="ctr">
              <a:spcBef>
                <a:spcPts val="0"/>
              </a:spcBef>
              <a:spcAft>
                <a:spcPts val="0"/>
              </a:spcAft>
              <a:buSzPts val="4200"/>
              <a:buChar char="●"/>
              <a:defRPr sz="4200"/>
            </a:lvl4pPr>
            <a:lvl5pPr lvl="4" algn="ctr">
              <a:spcBef>
                <a:spcPts val="0"/>
              </a:spcBef>
              <a:spcAft>
                <a:spcPts val="0"/>
              </a:spcAft>
              <a:buSzPts val="4200"/>
              <a:buChar char="○"/>
              <a:defRPr sz="4200"/>
            </a:lvl5pPr>
            <a:lvl6pPr lvl="5" algn="ctr">
              <a:spcBef>
                <a:spcPts val="0"/>
              </a:spcBef>
              <a:spcAft>
                <a:spcPts val="0"/>
              </a:spcAft>
              <a:buSzPts val="4200"/>
              <a:buChar char="■"/>
              <a:defRPr sz="4200"/>
            </a:lvl6pPr>
            <a:lvl7pPr lvl="6" algn="ctr">
              <a:spcBef>
                <a:spcPts val="0"/>
              </a:spcBef>
              <a:spcAft>
                <a:spcPts val="0"/>
              </a:spcAft>
              <a:buSzPts val="4200"/>
              <a:buChar char="●"/>
              <a:defRPr sz="4200"/>
            </a:lvl7pPr>
            <a:lvl8pPr lvl="7" algn="ctr">
              <a:spcBef>
                <a:spcPts val="0"/>
              </a:spcBef>
              <a:spcAft>
                <a:spcPts val="0"/>
              </a:spcAft>
              <a:buSzPts val="4200"/>
              <a:buChar char="○"/>
              <a:defRPr sz="4200"/>
            </a:lvl8pPr>
            <a:lvl9pPr lvl="8" algn="ctr">
              <a:spcBef>
                <a:spcPts val="0"/>
              </a:spcBef>
              <a:spcAft>
                <a:spcPts val="0"/>
              </a:spcAft>
              <a:buSzPts val="4200"/>
              <a:buChar char="■"/>
              <a:defRPr sz="4200"/>
            </a:lvl9pPr>
          </a:lstStyle>
          <a:p/>
        </p:txBody>
      </p:sp>
      <p:sp>
        <p:nvSpPr>
          <p:cNvPr id="36" name="Google Shape;36;p9"/>
          <p:cNvSpPr txBox="1"/>
          <p:nvPr>
            <p:ph idx="1" type="subTitle"/>
          </p:nvPr>
        </p:nvSpPr>
        <p:spPr>
          <a:xfrm>
            <a:off x="265500" y="2803075"/>
            <a:ext cx="4045200" cy="1235100"/>
          </a:xfrm>
          <a:prstGeom prst="rect">
            <a:avLst/>
          </a:prstGeom>
          <a:noFill/>
          <a:ln>
            <a:noFill/>
          </a:ln>
        </p:spPr>
        <p:txBody>
          <a:bodyPr anchorCtr="0" anchor="ctr"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7" name="Google Shape;37;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8" name="Google Shape;38;p9"/>
          <p:cNvSpPr txBox="1"/>
          <p:nvPr>
            <p:ph idx="12" type="sldNum"/>
          </p:nvPr>
        </p:nvSpPr>
        <p:spPr>
          <a:xfrm>
            <a:off x="102408" y="464726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39" name="Shape 39"/>
        <p:cNvGrpSpPr/>
        <p:nvPr/>
      </p:nvGrpSpPr>
      <p:grpSpPr>
        <a:xfrm>
          <a:off x="0" y="0"/>
          <a:ext cx="0" cy="0"/>
          <a:chOff x="0" y="0"/>
          <a:chExt cx="0" cy="0"/>
        </a:xfrm>
      </p:grpSpPr>
      <p:sp>
        <p:nvSpPr>
          <p:cNvPr id="40" name="Google Shape;40;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lstStyle>
            <a:lvl1pPr indent="-228600" lvl="0" marL="457200">
              <a:lnSpc>
                <a:spcPct val="100000"/>
              </a:lnSpc>
              <a:spcBef>
                <a:spcPts val="0"/>
              </a:spcBef>
              <a:spcAft>
                <a:spcPts val="0"/>
              </a:spcAft>
              <a:buSzPts val="1400"/>
              <a:buNone/>
              <a:defRPr/>
            </a:lvl1pPr>
          </a:lstStyle>
          <a:p/>
        </p:txBody>
      </p:sp>
      <p:sp>
        <p:nvSpPr>
          <p:cNvPr id="41" name="Google Shape;41;p10"/>
          <p:cNvSpPr txBox="1"/>
          <p:nvPr>
            <p:ph idx="12" type="sldNum"/>
          </p:nvPr>
        </p:nvSpPr>
        <p:spPr>
          <a:xfrm>
            <a:off x="102408" y="464726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102408" y="464726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7.jp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7.jpg"/><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www.youtube.com/watch?v=YHzz2cXBlGk" TargetMode="Externa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51" name="Shape 51"/>
        <p:cNvGrpSpPr/>
        <p:nvPr/>
      </p:nvGrpSpPr>
      <p:grpSpPr>
        <a:xfrm>
          <a:off x="0" y="0"/>
          <a:ext cx="0" cy="0"/>
          <a:chOff x="0" y="0"/>
          <a:chExt cx="0" cy="0"/>
        </a:xfrm>
      </p:grpSpPr>
      <p:sp>
        <p:nvSpPr>
          <p:cNvPr id="52" name="Google Shape;52;p13"/>
          <p:cNvSpPr txBox="1"/>
          <p:nvPr/>
        </p:nvSpPr>
        <p:spPr>
          <a:xfrm>
            <a:off x="1234800" y="670275"/>
            <a:ext cx="6674400" cy="222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6000">
                <a:solidFill>
                  <a:srgbClr val="6E2670"/>
                </a:solidFill>
                <a:latin typeface="Open Sans"/>
                <a:ea typeface="Open Sans"/>
                <a:cs typeface="Open Sans"/>
                <a:sym typeface="Open Sans"/>
              </a:rPr>
              <a:t>Stroke Education for Students</a:t>
            </a:r>
            <a:endParaRPr b="1" sz="6000">
              <a:solidFill>
                <a:srgbClr val="6E2670"/>
              </a:solidFill>
              <a:latin typeface="Open Sans"/>
              <a:ea typeface="Open Sans"/>
              <a:cs typeface="Open Sans"/>
              <a:sym typeface="Open Sans"/>
            </a:endParaRPr>
          </a:p>
        </p:txBody>
      </p:sp>
      <p:pic>
        <p:nvPicPr>
          <p:cNvPr id="53" name="Google Shape;53;p13"/>
          <p:cNvPicPr preferRelativeResize="0"/>
          <p:nvPr/>
        </p:nvPicPr>
        <p:blipFill>
          <a:blip r:embed="rId3">
            <a:alphaModFix/>
          </a:blip>
          <a:stretch>
            <a:fillRect/>
          </a:stretch>
        </p:blipFill>
        <p:spPr>
          <a:xfrm>
            <a:off x="1243075" y="3246138"/>
            <a:ext cx="1985450" cy="924125"/>
          </a:xfrm>
          <a:prstGeom prst="rect">
            <a:avLst/>
          </a:prstGeom>
          <a:noFill/>
          <a:ln>
            <a:noFill/>
          </a:ln>
        </p:spPr>
      </p:pic>
      <p:cxnSp>
        <p:nvCxnSpPr>
          <p:cNvPr id="54" name="Google Shape;54;p13"/>
          <p:cNvCxnSpPr/>
          <p:nvPr/>
        </p:nvCxnSpPr>
        <p:spPr>
          <a:xfrm>
            <a:off x="3492400" y="3185650"/>
            <a:ext cx="0" cy="1298100"/>
          </a:xfrm>
          <a:prstGeom prst="straightConnector1">
            <a:avLst/>
          </a:prstGeom>
          <a:noFill/>
          <a:ln cap="flat" cmpd="sng" w="9525">
            <a:solidFill>
              <a:schemeClr val="dk2"/>
            </a:solidFill>
            <a:prstDash val="solid"/>
            <a:round/>
            <a:headEnd len="med" w="med" type="none"/>
            <a:tailEnd len="med" w="med" type="none"/>
          </a:ln>
        </p:spPr>
      </p:cxnSp>
      <p:pic>
        <p:nvPicPr>
          <p:cNvPr id="55" name="Google Shape;55;p13"/>
          <p:cNvPicPr preferRelativeResize="0"/>
          <p:nvPr/>
        </p:nvPicPr>
        <p:blipFill>
          <a:blip r:embed="rId4">
            <a:alphaModFix/>
          </a:blip>
          <a:stretch>
            <a:fillRect/>
          </a:stretch>
        </p:blipFill>
        <p:spPr>
          <a:xfrm>
            <a:off x="6529225" y="3185638"/>
            <a:ext cx="1652708" cy="1298101"/>
          </a:xfrm>
          <a:prstGeom prst="rect">
            <a:avLst/>
          </a:prstGeom>
          <a:noFill/>
          <a:ln>
            <a:noFill/>
          </a:ln>
        </p:spPr>
      </p:pic>
      <p:cxnSp>
        <p:nvCxnSpPr>
          <p:cNvPr id="56" name="Google Shape;56;p13"/>
          <p:cNvCxnSpPr/>
          <p:nvPr/>
        </p:nvCxnSpPr>
        <p:spPr>
          <a:xfrm flipH="1">
            <a:off x="6258125" y="3146788"/>
            <a:ext cx="7200" cy="1298400"/>
          </a:xfrm>
          <a:prstGeom prst="straightConnector1">
            <a:avLst/>
          </a:prstGeom>
          <a:noFill/>
          <a:ln cap="flat" cmpd="sng" w="9525">
            <a:solidFill>
              <a:schemeClr val="dk2"/>
            </a:solidFill>
            <a:prstDash val="solid"/>
            <a:round/>
            <a:headEnd len="med" w="med" type="none"/>
            <a:tailEnd len="med" w="med" type="none"/>
          </a:ln>
        </p:spPr>
      </p:cxnSp>
      <p:pic>
        <p:nvPicPr>
          <p:cNvPr id="57" name="Google Shape;57;p13"/>
          <p:cNvPicPr preferRelativeResize="0"/>
          <p:nvPr/>
        </p:nvPicPr>
        <p:blipFill>
          <a:blip r:embed="rId5">
            <a:alphaModFix/>
          </a:blip>
          <a:stretch>
            <a:fillRect/>
          </a:stretch>
        </p:blipFill>
        <p:spPr>
          <a:xfrm>
            <a:off x="3682150" y="3172087"/>
            <a:ext cx="2393450" cy="1233375"/>
          </a:xfrm>
          <a:prstGeom prst="rect">
            <a:avLst/>
          </a:prstGeom>
          <a:noFill/>
          <a:ln>
            <a:noFill/>
          </a:ln>
        </p:spPr>
      </p:pic>
      <p:sp>
        <p:nvSpPr>
          <p:cNvPr id="58" name="Google Shape;58;p13"/>
          <p:cNvSpPr txBox="1"/>
          <p:nvPr>
            <p:ph idx="12" type="sldNum"/>
          </p:nvPr>
        </p:nvSpPr>
        <p:spPr>
          <a:xfrm>
            <a:off x="102408" y="464726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pic>
        <p:nvPicPr>
          <p:cNvPr id="120" name="Google Shape;120;p22"/>
          <p:cNvPicPr preferRelativeResize="0"/>
          <p:nvPr/>
        </p:nvPicPr>
        <p:blipFill>
          <a:blip r:embed="rId3">
            <a:alphaModFix/>
          </a:blip>
          <a:stretch>
            <a:fillRect/>
          </a:stretch>
        </p:blipFill>
        <p:spPr>
          <a:xfrm>
            <a:off x="1175450" y="1093600"/>
            <a:ext cx="5591151" cy="3992600"/>
          </a:xfrm>
          <a:prstGeom prst="rect">
            <a:avLst/>
          </a:prstGeom>
          <a:noFill/>
          <a:ln>
            <a:noFill/>
          </a:ln>
        </p:spPr>
      </p:pic>
      <p:sp>
        <p:nvSpPr>
          <p:cNvPr id="121" name="Google Shape;121;p22"/>
          <p:cNvSpPr txBox="1"/>
          <p:nvPr/>
        </p:nvSpPr>
        <p:spPr>
          <a:xfrm>
            <a:off x="232825" y="557375"/>
            <a:ext cx="4064100" cy="47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6E2670"/>
                </a:solidFill>
                <a:latin typeface="Open Sans"/>
                <a:ea typeface="Open Sans"/>
                <a:cs typeface="Open Sans"/>
                <a:sym typeface="Open Sans"/>
              </a:rPr>
              <a:t>Ready to act it out?</a:t>
            </a:r>
            <a:endParaRPr b="1" sz="3000">
              <a:solidFill>
                <a:srgbClr val="6E2670"/>
              </a:solidFill>
              <a:latin typeface="Open Sans"/>
              <a:ea typeface="Open Sans"/>
              <a:cs typeface="Open Sans"/>
              <a:sym typeface="Open Sans"/>
            </a:endParaRPr>
          </a:p>
        </p:txBody>
      </p:sp>
      <p:sp>
        <p:nvSpPr>
          <p:cNvPr id="122" name="Google Shape;122;p22"/>
          <p:cNvSpPr txBox="1"/>
          <p:nvPr>
            <p:ph idx="12" type="sldNum"/>
          </p:nvPr>
        </p:nvSpPr>
        <p:spPr>
          <a:xfrm>
            <a:off x="94433"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3"/>
          <p:cNvSpPr txBox="1"/>
          <p:nvPr/>
        </p:nvSpPr>
        <p:spPr>
          <a:xfrm>
            <a:off x="150" y="486850"/>
            <a:ext cx="9143700" cy="182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6000">
                <a:solidFill>
                  <a:srgbClr val="6E2670"/>
                </a:solidFill>
                <a:latin typeface="Open Sans"/>
                <a:ea typeface="Open Sans"/>
                <a:cs typeface="Open Sans"/>
                <a:sym typeface="Open Sans"/>
              </a:rPr>
              <a:t>Thank You</a:t>
            </a:r>
            <a:r>
              <a:rPr b="1" lang="en" sz="4800">
                <a:latin typeface="Open Sans"/>
                <a:ea typeface="Open Sans"/>
                <a:cs typeface="Open Sans"/>
                <a:sym typeface="Open Sans"/>
              </a:rPr>
              <a:t> </a:t>
            </a:r>
            <a:br>
              <a:rPr b="1" lang="en" sz="4800">
                <a:latin typeface="Open Sans"/>
                <a:ea typeface="Open Sans"/>
                <a:cs typeface="Open Sans"/>
                <a:sym typeface="Open Sans"/>
              </a:rPr>
            </a:br>
            <a:r>
              <a:rPr lang="en" sz="3000">
                <a:solidFill>
                  <a:srgbClr val="45818E"/>
                </a:solidFill>
                <a:latin typeface="Open Sans SemiBold"/>
                <a:ea typeface="Open Sans SemiBold"/>
                <a:cs typeface="Open Sans SemiBold"/>
                <a:sym typeface="Open Sans SemiBold"/>
              </a:rPr>
              <a:t>for participating today!</a:t>
            </a:r>
            <a:endParaRPr sz="3000">
              <a:solidFill>
                <a:srgbClr val="45818E"/>
              </a:solidFill>
              <a:latin typeface="Open Sans SemiBold"/>
              <a:ea typeface="Open Sans SemiBold"/>
              <a:cs typeface="Open Sans SemiBold"/>
              <a:sym typeface="Open Sans SemiBold"/>
            </a:endParaRPr>
          </a:p>
        </p:txBody>
      </p:sp>
      <p:sp>
        <p:nvSpPr>
          <p:cNvPr id="128" name="Google Shape;128;p23"/>
          <p:cNvSpPr txBox="1"/>
          <p:nvPr/>
        </p:nvSpPr>
        <p:spPr>
          <a:xfrm>
            <a:off x="0" y="2229650"/>
            <a:ext cx="9144000" cy="102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45818E"/>
                </a:solidFill>
                <a:latin typeface="Open Sans"/>
                <a:ea typeface="Open Sans"/>
                <a:cs typeface="Open Sans"/>
                <a:sym typeface="Open Sans"/>
              </a:rPr>
              <a:t>Any questions?</a:t>
            </a:r>
            <a:endParaRPr b="1" sz="3000">
              <a:solidFill>
                <a:srgbClr val="45818E"/>
              </a:solidFill>
              <a:latin typeface="Open Sans"/>
              <a:ea typeface="Open Sans"/>
              <a:cs typeface="Open Sans"/>
              <a:sym typeface="Open Sans"/>
            </a:endParaRPr>
          </a:p>
          <a:p>
            <a:pPr indent="0" lvl="0" marL="0" rtl="0" algn="ctr">
              <a:spcBef>
                <a:spcPts val="0"/>
              </a:spcBef>
              <a:spcAft>
                <a:spcPts val="0"/>
              </a:spcAft>
              <a:buNone/>
            </a:pPr>
            <a:r>
              <a:rPr lang="en" sz="2400">
                <a:solidFill>
                  <a:srgbClr val="45818E"/>
                </a:solidFill>
                <a:latin typeface="Open Sans"/>
                <a:ea typeface="Open Sans"/>
                <a:cs typeface="Open Sans"/>
                <a:sym typeface="Open Sans"/>
              </a:rPr>
              <a:t>Please remember to fill out surveys!</a:t>
            </a:r>
            <a:endParaRPr sz="2400">
              <a:solidFill>
                <a:srgbClr val="45818E"/>
              </a:solidFill>
              <a:latin typeface="Open Sans"/>
              <a:ea typeface="Open Sans"/>
              <a:cs typeface="Open Sans"/>
              <a:sym typeface="Open Sans"/>
            </a:endParaRPr>
          </a:p>
        </p:txBody>
      </p:sp>
      <p:pic>
        <p:nvPicPr>
          <p:cNvPr id="129" name="Google Shape;129;p23"/>
          <p:cNvPicPr preferRelativeResize="0"/>
          <p:nvPr/>
        </p:nvPicPr>
        <p:blipFill>
          <a:blip r:embed="rId3">
            <a:alphaModFix/>
          </a:blip>
          <a:stretch>
            <a:fillRect/>
          </a:stretch>
        </p:blipFill>
        <p:spPr>
          <a:xfrm>
            <a:off x="1030200" y="3708775"/>
            <a:ext cx="1985450" cy="924125"/>
          </a:xfrm>
          <a:prstGeom prst="rect">
            <a:avLst/>
          </a:prstGeom>
          <a:noFill/>
          <a:ln>
            <a:noFill/>
          </a:ln>
        </p:spPr>
      </p:pic>
      <p:cxnSp>
        <p:nvCxnSpPr>
          <p:cNvPr id="130" name="Google Shape;130;p23"/>
          <p:cNvCxnSpPr/>
          <p:nvPr/>
        </p:nvCxnSpPr>
        <p:spPr>
          <a:xfrm>
            <a:off x="3372250" y="3521800"/>
            <a:ext cx="0" cy="1298100"/>
          </a:xfrm>
          <a:prstGeom prst="straightConnector1">
            <a:avLst/>
          </a:prstGeom>
          <a:noFill/>
          <a:ln cap="flat" cmpd="sng" w="9525">
            <a:solidFill>
              <a:schemeClr val="dk2"/>
            </a:solidFill>
            <a:prstDash val="solid"/>
            <a:round/>
            <a:headEnd len="med" w="med" type="none"/>
            <a:tailEnd len="med" w="med" type="none"/>
          </a:ln>
        </p:spPr>
      </p:cxnSp>
      <p:pic>
        <p:nvPicPr>
          <p:cNvPr id="131" name="Google Shape;131;p23"/>
          <p:cNvPicPr preferRelativeResize="0"/>
          <p:nvPr/>
        </p:nvPicPr>
        <p:blipFill>
          <a:blip r:embed="rId4">
            <a:alphaModFix/>
          </a:blip>
          <a:stretch>
            <a:fillRect/>
          </a:stretch>
        </p:blipFill>
        <p:spPr>
          <a:xfrm>
            <a:off x="6664250" y="3521788"/>
            <a:ext cx="1652708" cy="1298101"/>
          </a:xfrm>
          <a:prstGeom prst="rect">
            <a:avLst/>
          </a:prstGeom>
          <a:noFill/>
          <a:ln>
            <a:noFill/>
          </a:ln>
        </p:spPr>
      </p:pic>
      <p:cxnSp>
        <p:nvCxnSpPr>
          <p:cNvPr id="132" name="Google Shape;132;p23"/>
          <p:cNvCxnSpPr/>
          <p:nvPr/>
        </p:nvCxnSpPr>
        <p:spPr>
          <a:xfrm>
            <a:off x="6307650" y="3521788"/>
            <a:ext cx="7200" cy="1298400"/>
          </a:xfrm>
          <a:prstGeom prst="straightConnector1">
            <a:avLst/>
          </a:prstGeom>
          <a:noFill/>
          <a:ln cap="flat" cmpd="sng" w="9525">
            <a:solidFill>
              <a:schemeClr val="dk2"/>
            </a:solidFill>
            <a:prstDash val="solid"/>
            <a:round/>
            <a:headEnd len="med" w="med" type="none"/>
            <a:tailEnd len="med" w="med" type="none"/>
          </a:ln>
        </p:spPr>
      </p:cxnSp>
      <p:pic>
        <p:nvPicPr>
          <p:cNvPr id="133" name="Google Shape;133;p23"/>
          <p:cNvPicPr preferRelativeResize="0"/>
          <p:nvPr/>
        </p:nvPicPr>
        <p:blipFill>
          <a:blip r:embed="rId5">
            <a:alphaModFix/>
          </a:blip>
          <a:stretch>
            <a:fillRect/>
          </a:stretch>
        </p:blipFill>
        <p:spPr>
          <a:xfrm>
            <a:off x="3643237" y="3554324"/>
            <a:ext cx="2393450" cy="1233375"/>
          </a:xfrm>
          <a:prstGeom prst="rect">
            <a:avLst/>
          </a:prstGeom>
          <a:noFill/>
          <a:ln>
            <a:noFill/>
          </a:ln>
        </p:spPr>
      </p:pic>
      <p:sp>
        <p:nvSpPr>
          <p:cNvPr id="134" name="Google Shape;134;p23"/>
          <p:cNvSpPr txBox="1"/>
          <p:nvPr>
            <p:ph idx="12" type="sldNum"/>
          </p:nvPr>
        </p:nvSpPr>
        <p:spPr>
          <a:xfrm>
            <a:off x="102408" y="464726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4"/>
          <p:cNvSpPr txBox="1"/>
          <p:nvPr/>
        </p:nvSpPr>
        <p:spPr>
          <a:xfrm>
            <a:off x="211675" y="543250"/>
            <a:ext cx="4064100" cy="47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6E2670"/>
                </a:solidFill>
                <a:latin typeface="Open Sans"/>
                <a:ea typeface="Open Sans"/>
                <a:cs typeface="Open Sans"/>
                <a:sym typeface="Open Sans"/>
              </a:rPr>
              <a:t>Objectives</a:t>
            </a:r>
            <a:endParaRPr b="1" sz="3000">
              <a:solidFill>
                <a:srgbClr val="6E2670"/>
              </a:solidFill>
              <a:latin typeface="Open Sans"/>
              <a:ea typeface="Open Sans"/>
              <a:cs typeface="Open Sans"/>
              <a:sym typeface="Open Sans"/>
            </a:endParaRPr>
          </a:p>
        </p:txBody>
      </p:sp>
      <p:sp>
        <p:nvSpPr>
          <p:cNvPr id="64" name="Google Shape;64;p14"/>
          <p:cNvSpPr txBox="1"/>
          <p:nvPr/>
        </p:nvSpPr>
        <p:spPr>
          <a:xfrm>
            <a:off x="550325" y="1354675"/>
            <a:ext cx="5284500" cy="31257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Font typeface="Open Sans SemiBold"/>
              <a:buAutoNum type="arabicPeriod"/>
            </a:pPr>
            <a:r>
              <a:rPr lang="en" sz="1800">
                <a:latin typeface="Open Sans SemiBold"/>
                <a:ea typeface="Open Sans SemiBold"/>
                <a:cs typeface="Open Sans SemiBold"/>
                <a:sym typeface="Open Sans SemiBold"/>
              </a:rPr>
              <a:t>Introduction to the nervous system</a:t>
            </a:r>
            <a:endParaRPr sz="1800">
              <a:latin typeface="Open Sans SemiBold"/>
              <a:ea typeface="Open Sans SemiBold"/>
              <a:cs typeface="Open Sans SemiBold"/>
              <a:sym typeface="Open Sans SemiBold"/>
            </a:endParaRPr>
          </a:p>
          <a:p>
            <a:pPr indent="-342900" lvl="0" marL="457200" rtl="0" algn="l">
              <a:lnSpc>
                <a:spcPct val="150000"/>
              </a:lnSpc>
              <a:spcBef>
                <a:spcPts val="0"/>
              </a:spcBef>
              <a:spcAft>
                <a:spcPts val="0"/>
              </a:spcAft>
              <a:buSzPts val="1800"/>
              <a:buFont typeface="Open Sans SemiBold"/>
              <a:buAutoNum type="arabicPeriod"/>
            </a:pPr>
            <a:r>
              <a:rPr lang="en" sz="1800">
                <a:latin typeface="Open Sans SemiBold"/>
                <a:ea typeface="Open Sans SemiBold"/>
                <a:cs typeface="Open Sans SemiBold"/>
                <a:sym typeface="Open Sans SemiBold"/>
              </a:rPr>
              <a:t>What is a stroke?</a:t>
            </a:r>
            <a:endParaRPr sz="1800">
              <a:latin typeface="Open Sans SemiBold"/>
              <a:ea typeface="Open Sans SemiBold"/>
              <a:cs typeface="Open Sans SemiBold"/>
              <a:sym typeface="Open Sans SemiBold"/>
            </a:endParaRPr>
          </a:p>
          <a:p>
            <a:pPr indent="-342900" lvl="0" marL="457200" rtl="0" algn="l">
              <a:lnSpc>
                <a:spcPct val="150000"/>
              </a:lnSpc>
              <a:spcBef>
                <a:spcPts val="0"/>
              </a:spcBef>
              <a:spcAft>
                <a:spcPts val="0"/>
              </a:spcAft>
              <a:buSzPts val="1800"/>
              <a:buFont typeface="Open Sans SemiBold"/>
              <a:buAutoNum type="arabicPeriod"/>
            </a:pPr>
            <a:r>
              <a:rPr lang="en" sz="1800">
                <a:latin typeface="Open Sans SemiBold"/>
                <a:ea typeface="Open Sans SemiBold"/>
                <a:cs typeface="Open Sans SemiBold"/>
                <a:sym typeface="Open Sans SemiBold"/>
              </a:rPr>
              <a:t>How can we prevent a stroke?</a:t>
            </a:r>
            <a:endParaRPr sz="1800">
              <a:latin typeface="Open Sans SemiBold"/>
              <a:ea typeface="Open Sans SemiBold"/>
              <a:cs typeface="Open Sans SemiBold"/>
              <a:sym typeface="Open Sans SemiBold"/>
            </a:endParaRPr>
          </a:p>
          <a:p>
            <a:pPr indent="-342900" lvl="0" marL="457200" rtl="0" algn="l">
              <a:lnSpc>
                <a:spcPct val="150000"/>
              </a:lnSpc>
              <a:spcBef>
                <a:spcPts val="0"/>
              </a:spcBef>
              <a:spcAft>
                <a:spcPts val="0"/>
              </a:spcAft>
              <a:buSzPts val="1800"/>
              <a:buFont typeface="Open Sans SemiBold"/>
              <a:buAutoNum type="arabicPeriod"/>
            </a:pPr>
            <a:r>
              <a:rPr lang="en" sz="1800">
                <a:latin typeface="Open Sans SemiBold"/>
                <a:ea typeface="Open Sans SemiBold"/>
                <a:cs typeface="Open Sans SemiBold"/>
                <a:sym typeface="Open Sans SemiBold"/>
              </a:rPr>
              <a:t>How we keep our blood vessels healthy</a:t>
            </a:r>
            <a:endParaRPr sz="1800">
              <a:latin typeface="Open Sans SemiBold"/>
              <a:ea typeface="Open Sans SemiBold"/>
              <a:cs typeface="Open Sans SemiBold"/>
              <a:sym typeface="Open Sans SemiBold"/>
            </a:endParaRPr>
          </a:p>
          <a:p>
            <a:pPr indent="-342900" lvl="0" marL="457200" rtl="0" algn="l">
              <a:lnSpc>
                <a:spcPct val="150000"/>
              </a:lnSpc>
              <a:spcBef>
                <a:spcPts val="0"/>
              </a:spcBef>
              <a:spcAft>
                <a:spcPts val="0"/>
              </a:spcAft>
              <a:buSzPts val="1800"/>
              <a:buFont typeface="Open Sans SemiBold"/>
              <a:buAutoNum type="arabicPeriod"/>
            </a:pPr>
            <a:r>
              <a:rPr lang="en" sz="1800">
                <a:latin typeface="Open Sans SemiBold"/>
                <a:ea typeface="Open Sans SemiBold"/>
                <a:cs typeface="Open Sans SemiBold"/>
                <a:sym typeface="Open Sans SemiBold"/>
              </a:rPr>
              <a:t>How to recognize a stroke</a:t>
            </a:r>
            <a:endParaRPr sz="1800">
              <a:latin typeface="Open Sans SemiBold"/>
              <a:ea typeface="Open Sans SemiBold"/>
              <a:cs typeface="Open Sans SemiBold"/>
              <a:sym typeface="Open Sans SemiBold"/>
            </a:endParaRPr>
          </a:p>
          <a:p>
            <a:pPr indent="-342900" lvl="0" marL="457200" rtl="0" algn="l">
              <a:lnSpc>
                <a:spcPct val="150000"/>
              </a:lnSpc>
              <a:spcBef>
                <a:spcPts val="0"/>
              </a:spcBef>
              <a:spcAft>
                <a:spcPts val="0"/>
              </a:spcAft>
              <a:buSzPts val="1800"/>
              <a:buFont typeface="Open Sans SemiBold"/>
              <a:buAutoNum type="arabicPeriod"/>
            </a:pPr>
            <a:r>
              <a:rPr lang="en" sz="1800">
                <a:latin typeface="Open Sans SemiBold"/>
                <a:ea typeface="Open Sans SemiBold"/>
                <a:cs typeface="Open Sans SemiBold"/>
                <a:sym typeface="Open Sans SemiBold"/>
              </a:rPr>
              <a:t>Act FAST</a:t>
            </a:r>
            <a:endParaRPr sz="1800">
              <a:latin typeface="Open Sans SemiBold"/>
              <a:ea typeface="Open Sans SemiBold"/>
              <a:cs typeface="Open Sans SemiBold"/>
              <a:sym typeface="Open Sans SemiBold"/>
            </a:endParaRPr>
          </a:p>
          <a:p>
            <a:pPr indent="-342900" lvl="0" marL="457200" rtl="0" algn="l">
              <a:lnSpc>
                <a:spcPct val="150000"/>
              </a:lnSpc>
              <a:spcBef>
                <a:spcPts val="0"/>
              </a:spcBef>
              <a:spcAft>
                <a:spcPts val="0"/>
              </a:spcAft>
              <a:buSzPts val="1800"/>
              <a:buFont typeface="Open Sans SemiBold"/>
              <a:buAutoNum type="arabicPeriod"/>
            </a:pPr>
            <a:r>
              <a:rPr lang="en" sz="1800">
                <a:latin typeface="Open Sans SemiBold"/>
                <a:ea typeface="Open Sans SemiBold"/>
                <a:cs typeface="Open Sans SemiBold"/>
                <a:sym typeface="Open Sans SemiBold"/>
              </a:rPr>
              <a:t>Play time</a:t>
            </a:r>
            <a:endParaRPr sz="1800">
              <a:latin typeface="Open Sans SemiBold"/>
              <a:ea typeface="Open Sans SemiBold"/>
              <a:cs typeface="Open Sans SemiBold"/>
              <a:sym typeface="Open Sans SemiBold"/>
            </a:endParaRPr>
          </a:p>
        </p:txBody>
      </p:sp>
      <p:sp>
        <p:nvSpPr>
          <p:cNvPr id="65" name="Google Shape;65;p14"/>
          <p:cNvSpPr txBox="1"/>
          <p:nvPr>
            <p:ph idx="12" type="sldNum"/>
          </p:nvPr>
        </p:nvSpPr>
        <p:spPr>
          <a:xfrm>
            <a:off x="94433"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b="11124" l="2618" r="4839" t="19690"/>
          <a:stretch/>
        </p:blipFill>
        <p:spPr>
          <a:xfrm>
            <a:off x="1058325" y="1178300"/>
            <a:ext cx="6074822" cy="3421948"/>
          </a:xfrm>
          <a:prstGeom prst="rect">
            <a:avLst/>
          </a:prstGeom>
          <a:noFill/>
          <a:ln>
            <a:noFill/>
          </a:ln>
        </p:spPr>
      </p:pic>
      <p:sp>
        <p:nvSpPr>
          <p:cNvPr id="71" name="Google Shape;71;p15"/>
          <p:cNvSpPr txBox="1"/>
          <p:nvPr/>
        </p:nvSpPr>
        <p:spPr>
          <a:xfrm>
            <a:off x="211675" y="508000"/>
            <a:ext cx="4586100" cy="52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6E2670"/>
                </a:solidFill>
                <a:latin typeface="Open Sans"/>
                <a:ea typeface="Open Sans"/>
                <a:cs typeface="Open Sans"/>
                <a:sym typeface="Open Sans"/>
              </a:rPr>
              <a:t>How Your Brain Works</a:t>
            </a:r>
            <a:endParaRPr b="1" sz="3000">
              <a:solidFill>
                <a:srgbClr val="6E2670"/>
              </a:solidFill>
              <a:latin typeface="Open Sans"/>
              <a:ea typeface="Open Sans"/>
              <a:cs typeface="Open Sans"/>
              <a:sym typeface="Open Sans"/>
            </a:endParaRPr>
          </a:p>
        </p:txBody>
      </p:sp>
      <p:sp>
        <p:nvSpPr>
          <p:cNvPr id="72" name="Google Shape;72;p15"/>
          <p:cNvSpPr txBox="1"/>
          <p:nvPr>
            <p:ph idx="12" type="sldNum"/>
          </p:nvPr>
        </p:nvSpPr>
        <p:spPr>
          <a:xfrm>
            <a:off x="94433"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b="9688" l="25100" r="29412" t="27028"/>
          <a:stretch/>
        </p:blipFill>
        <p:spPr>
          <a:xfrm>
            <a:off x="2540000" y="1198200"/>
            <a:ext cx="3718276" cy="3897927"/>
          </a:xfrm>
          <a:prstGeom prst="rect">
            <a:avLst/>
          </a:prstGeom>
          <a:noFill/>
          <a:ln>
            <a:noFill/>
          </a:ln>
        </p:spPr>
      </p:pic>
      <p:sp>
        <p:nvSpPr>
          <p:cNvPr id="78" name="Google Shape;78;p16"/>
          <p:cNvSpPr txBox="1"/>
          <p:nvPr/>
        </p:nvSpPr>
        <p:spPr>
          <a:xfrm>
            <a:off x="239875" y="543275"/>
            <a:ext cx="4064100" cy="47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6E2670"/>
                </a:solidFill>
                <a:latin typeface="Open Sans"/>
                <a:ea typeface="Open Sans"/>
                <a:cs typeface="Open Sans"/>
                <a:sym typeface="Open Sans"/>
              </a:rPr>
              <a:t>What is a stroke?</a:t>
            </a:r>
            <a:endParaRPr b="1" sz="3000">
              <a:solidFill>
                <a:srgbClr val="6E2670"/>
              </a:solidFill>
              <a:latin typeface="Open Sans"/>
              <a:ea typeface="Open Sans"/>
              <a:cs typeface="Open Sans"/>
              <a:sym typeface="Open Sans"/>
            </a:endParaRPr>
          </a:p>
        </p:txBody>
      </p:sp>
      <p:sp>
        <p:nvSpPr>
          <p:cNvPr id="79" name="Google Shape;79;p16"/>
          <p:cNvSpPr txBox="1"/>
          <p:nvPr>
            <p:ph idx="12" type="sldNum"/>
          </p:nvPr>
        </p:nvSpPr>
        <p:spPr>
          <a:xfrm>
            <a:off x="94433"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pic>
        <p:nvPicPr>
          <p:cNvPr id="84" name="Google Shape;84;p17"/>
          <p:cNvPicPr preferRelativeResize="0"/>
          <p:nvPr/>
        </p:nvPicPr>
        <p:blipFill rotWithShape="1">
          <a:blip r:embed="rId3">
            <a:alphaModFix/>
          </a:blip>
          <a:srcRect b="12016" l="24970" r="30004" t="6184"/>
          <a:stretch/>
        </p:blipFill>
        <p:spPr>
          <a:xfrm>
            <a:off x="2525900" y="1114775"/>
            <a:ext cx="3732401" cy="3958174"/>
          </a:xfrm>
          <a:prstGeom prst="rect">
            <a:avLst/>
          </a:prstGeom>
          <a:noFill/>
          <a:ln>
            <a:noFill/>
          </a:ln>
        </p:spPr>
      </p:pic>
      <p:sp>
        <p:nvSpPr>
          <p:cNvPr id="85" name="Google Shape;85;p17"/>
          <p:cNvSpPr txBox="1"/>
          <p:nvPr/>
        </p:nvSpPr>
        <p:spPr>
          <a:xfrm>
            <a:off x="225800" y="550375"/>
            <a:ext cx="4064100" cy="47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6E2670"/>
                </a:solidFill>
                <a:latin typeface="Open Sans"/>
                <a:ea typeface="Open Sans"/>
                <a:cs typeface="Open Sans"/>
                <a:sym typeface="Open Sans"/>
              </a:rPr>
              <a:t>What is a stroke?</a:t>
            </a:r>
            <a:endParaRPr b="1" sz="3000">
              <a:solidFill>
                <a:srgbClr val="6E2670"/>
              </a:solidFill>
              <a:latin typeface="Open Sans"/>
              <a:ea typeface="Open Sans"/>
              <a:cs typeface="Open Sans"/>
              <a:sym typeface="Open Sans"/>
            </a:endParaRPr>
          </a:p>
        </p:txBody>
      </p:sp>
      <p:sp>
        <p:nvSpPr>
          <p:cNvPr id="86" name="Google Shape;86;p17"/>
          <p:cNvSpPr txBox="1"/>
          <p:nvPr>
            <p:ph idx="12" type="sldNum"/>
          </p:nvPr>
        </p:nvSpPr>
        <p:spPr>
          <a:xfrm>
            <a:off x="94433"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pic>
        <p:nvPicPr>
          <p:cNvPr id="91" name="Google Shape;91;p18"/>
          <p:cNvPicPr preferRelativeResize="0"/>
          <p:nvPr/>
        </p:nvPicPr>
        <p:blipFill rotWithShape="1">
          <a:blip r:embed="rId3">
            <a:alphaModFix/>
          </a:blip>
          <a:srcRect b="8515" l="0" r="3818" t="19743"/>
          <a:stretch/>
        </p:blipFill>
        <p:spPr>
          <a:xfrm>
            <a:off x="218750" y="1191592"/>
            <a:ext cx="6625146" cy="3723506"/>
          </a:xfrm>
          <a:prstGeom prst="rect">
            <a:avLst/>
          </a:prstGeom>
          <a:noFill/>
          <a:ln>
            <a:noFill/>
          </a:ln>
        </p:spPr>
      </p:pic>
      <p:sp>
        <p:nvSpPr>
          <p:cNvPr id="92" name="Google Shape;92;p18"/>
          <p:cNvSpPr txBox="1"/>
          <p:nvPr/>
        </p:nvSpPr>
        <p:spPr>
          <a:xfrm>
            <a:off x="218750" y="550350"/>
            <a:ext cx="7436400" cy="47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6E2670"/>
                </a:solidFill>
                <a:latin typeface="Open Sans"/>
                <a:ea typeface="Open Sans"/>
                <a:cs typeface="Open Sans"/>
                <a:sym typeface="Open Sans"/>
              </a:rPr>
              <a:t>How do you keep your brain healthy?</a:t>
            </a:r>
            <a:endParaRPr b="1" sz="3000">
              <a:solidFill>
                <a:srgbClr val="6E2670"/>
              </a:solidFill>
              <a:latin typeface="Open Sans"/>
              <a:ea typeface="Open Sans"/>
              <a:cs typeface="Open Sans"/>
              <a:sym typeface="Open Sans"/>
            </a:endParaRPr>
          </a:p>
        </p:txBody>
      </p:sp>
      <p:sp>
        <p:nvSpPr>
          <p:cNvPr id="93" name="Google Shape;93;p18"/>
          <p:cNvSpPr txBox="1"/>
          <p:nvPr>
            <p:ph idx="12" type="sldNum"/>
          </p:nvPr>
        </p:nvSpPr>
        <p:spPr>
          <a:xfrm>
            <a:off x="94433"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pic>
        <p:nvPicPr>
          <p:cNvPr id="98" name="Google Shape;98;p19"/>
          <p:cNvPicPr preferRelativeResize="0"/>
          <p:nvPr/>
        </p:nvPicPr>
        <p:blipFill rotWithShape="1">
          <a:blip r:embed="rId3">
            <a:alphaModFix/>
          </a:blip>
          <a:srcRect b="8956" l="4988" r="8550" t="19157"/>
          <a:stretch/>
        </p:blipFill>
        <p:spPr>
          <a:xfrm>
            <a:off x="627925" y="1114775"/>
            <a:ext cx="6187723" cy="3876197"/>
          </a:xfrm>
          <a:prstGeom prst="rect">
            <a:avLst/>
          </a:prstGeom>
          <a:noFill/>
          <a:ln>
            <a:noFill/>
          </a:ln>
        </p:spPr>
      </p:pic>
      <p:sp>
        <p:nvSpPr>
          <p:cNvPr id="99" name="Google Shape;99;p19"/>
          <p:cNvSpPr txBox="1"/>
          <p:nvPr/>
        </p:nvSpPr>
        <p:spPr>
          <a:xfrm>
            <a:off x="218750" y="550350"/>
            <a:ext cx="7436400" cy="47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6E2670"/>
                </a:solidFill>
                <a:latin typeface="Open Sans"/>
                <a:ea typeface="Open Sans"/>
                <a:cs typeface="Open Sans"/>
                <a:sym typeface="Open Sans"/>
              </a:rPr>
              <a:t>How do you keep your brain healthy?</a:t>
            </a:r>
            <a:endParaRPr b="1" sz="3000">
              <a:solidFill>
                <a:srgbClr val="6E2670"/>
              </a:solidFill>
              <a:latin typeface="Open Sans"/>
              <a:ea typeface="Open Sans"/>
              <a:cs typeface="Open Sans"/>
              <a:sym typeface="Open Sans"/>
            </a:endParaRPr>
          </a:p>
        </p:txBody>
      </p:sp>
      <p:sp>
        <p:nvSpPr>
          <p:cNvPr id="100" name="Google Shape;100;p19"/>
          <p:cNvSpPr txBox="1"/>
          <p:nvPr>
            <p:ph idx="12" type="sldNum"/>
          </p:nvPr>
        </p:nvSpPr>
        <p:spPr>
          <a:xfrm>
            <a:off x="94433"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pic>
        <p:nvPicPr>
          <p:cNvPr descr="bof fri fleu." id="105" name="Google Shape;105;p20" title="Stroke Heroes Act Fast">
            <a:hlinkClick r:id="rId3"/>
          </p:cNvPr>
          <p:cNvPicPr preferRelativeResize="0"/>
          <p:nvPr/>
        </p:nvPicPr>
        <p:blipFill>
          <a:blip r:embed="rId4">
            <a:alphaModFix/>
          </a:blip>
          <a:stretch>
            <a:fillRect/>
          </a:stretch>
        </p:blipFill>
        <p:spPr>
          <a:xfrm>
            <a:off x="1594550" y="1137000"/>
            <a:ext cx="5097400" cy="3823050"/>
          </a:xfrm>
          <a:prstGeom prst="rect">
            <a:avLst/>
          </a:prstGeom>
          <a:noFill/>
          <a:ln>
            <a:noFill/>
          </a:ln>
        </p:spPr>
      </p:pic>
      <p:sp>
        <p:nvSpPr>
          <p:cNvPr id="106" name="Google Shape;106;p20"/>
          <p:cNvSpPr txBox="1"/>
          <p:nvPr/>
        </p:nvSpPr>
        <p:spPr>
          <a:xfrm>
            <a:off x="225775" y="557400"/>
            <a:ext cx="4064100" cy="47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6E2670"/>
                </a:solidFill>
                <a:latin typeface="Open Sans"/>
                <a:ea typeface="Open Sans"/>
                <a:cs typeface="Open Sans"/>
                <a:sym typeface="Open Sans"/>
              </a:rPr>
              <a:t>Stroke Heroes</a:t>
            </a:r>
            <a:endParaRPr b="1" sz="3000">
              <a:solidFill>
                <a:srgbClr val="6E2670"/>
              </a:solidFill>
              <a:latin typeface="Open Sans"/>
              <a:ea typeface="Open Sans"/>
              <a:cs typeface="Open Sans"/>
              <a:sym typeface="Open Sans"/>
            </a:endParaRPr>
          </a:p>
        </p:txBody>
      </p:sp>
      <p:sp>
        <p:nvSpPr>
          <p:cNvPr id="107" name="Google Shape;107;p20"/>
          <p:cNvSpPr txBox="1"/>
          <p:nvPr>
            <p:ph idx="12" type="sldNum"/>
          </p:nvPr>
        </p:nvSpPr>
        <p:spPr>
          <a:xfrm>
            <a:off x="94433"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pic>
        <p:nvPicPr>
          <p:cNvPr id="112" name="Google Shape;112;p21"/>
          <p:cNvPicPr preferRelativeResize="0"/>
          <p:nvPr/>
        </p:nvPicPr>
        <p:blipFill rotWithShape="1">
          <a:blip r:embed="rId3">
            <a:alphaModFix/>
          </a:blip>
          <a:srcRect b="7511" l="8293" r="11106" t="6548"/>
          <a:stretch/>
        </p:blipFill>
        <p:spPr>
          <a:xfrm rot="-695946">
            <a:off x="4786353" y="779754"/>
            <a:ext cx="3026020" cy="3871417"/>
          </a:xfrm>
          <a:prstGeom prst="rect">
            <a:avLst/>
          </a:prstGeom>
          <a:noFill/>
          <a:ln>
            <a:noFill/>
          </a:ln>
          <a:effectLst>
            <a:outerShdw blurRad="100013" rotWithShape="0" algn="bl" dir="6960000" dist="95250">
              <a:srgbClr val="999999">
                <a:alpha val="50000"/>
              </a:srgbClr>
            </a:outerShdw>
          </a:effectLst>
        </p:spPr>
      </p:pic>
      <p:sp>
        <p:nvSpPr>
          <p:cNvPr id="113" name="Google Shape;113;p21"/>
          <p:cNvSpPr txBox="1"/>
          <p:nvPr/>
        </p:nvSpPr>
        <p:spPr>
          <a:xfrm>
            <a:off x="620900" y="1509900"/>
            <a:ext cx="2638800" cy="249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45818E"/>
                </a:solidFill>
                <a:latin typeface="Open Sans SemiBold"/>
                <a:ea typeface="Open Sans SemiBold"/>
                <a:cs typeface="Open Sans SemiBold"/>
                <a:sym typeface="Open Sans SemiBold"/>
              </a:rPr>
              <a:t>Who would </a:t>
            </a:r>
            <a:br>
              <a:rPr lang="en" sz="3600">
                <a:solidFill>
                  <a:srgbClr val="45818E"/>
                </a:solidFill>
                <a:latin typeface="Open Sans SemiBold"/>
                <a:ea typeface="Open Sans SemiBold"/>
                <a:cs typeface="Open Sans SemiBold"/>
                <a:sym typeface="Open Sans SemiBold"/>
              </a:rPr>
            </a:br>
            <a:r>
              <a:rPr lang="en" sz="3600">
                <a:solidFill>
                  <a:srgbClr val="45818E"/>
                </a:solidFill>
                <a:latin typeface="Open Sans SemiBold"/>
                <a:ea typeface="Open Sans SemiBold"/>
                <a:cs typeface="Open Sans SemiBold"/>
                <a:sym typeface="Open Sans SemiBold"/>
              </a:rPr>
              <a:t>like to volunteer?</a:t>
            </a:r>
            <a:endParaRPr sz="3600">
              <a:solidFill>
                <a:srgbClr val="45818E"/>
              </a:solidFill>
              <a:latin typeface="Open Sans SemiBold"/>
              <a:ea typeface="Open Sans SemiBold"/>
              <a:cs typeface="Open Sans SemiBold"/>
              <a:sym typeface="Open Sans SemiBold"/>
            </a:endParaRPr>
          </a:p>
        </p:txBody>
      </p:sp>
      <p:sp>
        <p:nvSpPr>
          <p:cNvPr id="114" name="Google Shape;114;p21"/>
          <p:cNvSpPr txBox="1"/>
          <p:nvPr/>
        </p:nvSpPr>
        <p:spPr>
          <a:xfrm>
            <a:off x="218725" y="564450"/>
            <a:ext cx="5355300" cy="47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6E2670"/>
                </a:solidFill>
                <a:latin typeface="Open Sans"/>
                <a:ea typeface="Open Sans"/>
                <a:cs typeface="Open Sans"/>
                <a:sym typeface="Open Sans"/>
              </a:rPr>
              <a:t>Let’s Practice! Act FAST</a:t>
            </a:r>
            <a:endParaRPr b="1" sz="3000">
              <a:solidFill>
                <a:srgbClr val="6E2670"/>
              </a:solidFill>
              <a:latin typeface="Open Sans"/>
              <a:ea typeface="Open Sans"/>
              <a:cs typeface="Open Sans"/>
              <a:sym typeface="Open Sans"/>
            </a:endParaRPr>
          </a:p>
        </p:txBody>
      </p:sp>
      <p:sp>
        <p:nvSpPr>
          <p:cNvPr id="115" name="Google Shape;115;p21"/>
          <p:cNvSpPr txBox="1"/>
          <p:nvPr>
            <p:ph idx="12" type="sldNum"/>
          </p:nvPr>
        </p:nvSpPr>
        <p:spPr>
          <a:xfrm>
            <a:off x="94433"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