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1" r:id="rId1"/>
    <p:sldMasterId id="2147483672" r:id="rId2"/>
  </p:sldMasterIdLst>
  <p:notesMasterIdLst>
    <p:notesMasterId r:id="rId6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5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0" name="Shape 3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4" name="Shape 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3" name="Shape 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27" name="Shape 5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1" name="Shape 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6" name="Shape 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89" name="Shape 5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96" name="Shape 5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605" name="Shape 6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Impact"/>
                <a:ea typeface="Impact"/>
                <a:cs typeface="Impact"/>
                <a:sym typeface="Impact"/>
              </a:rPr>
              <a:t>58</a:t>
            </a:fld>
            <a:endParaRPr lang="en-US" sz="1200" b="0" i="0" u="none" strike="noStrike" cap="none">
              <a:solidFill>
                <a:schemeClr val="dk1"/>
              </a:solidFill>
              <a:latin typeface="Impact"/>
              <a:ea typeface="Impact"/>
              <a:cs typeface="Impact"/>
              <a:sym typeface="Impact"/>
            </a:endParaRPr>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9" name="Shape 6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1" name="Shape 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8" name="Shape 6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5" name="Shape 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1" name="Shape 6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7" name="Shape 6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57200" y="2282825"/>
            <a:ext cx="8229600" cy="2136775"/>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lfa Slab One"/>
              <a:buNone/>
              <a:defRPr sz="5600" b="1" i="0" u="none" strike="noStrike" cap="none">
                <a:solidFill>
                  <a:schemeClr val="dk1"/>
                </a:solidFill>
                <a:latin typeface="Alfa Slab One"/>
                <a:ea typeface="Alfa Slab One"/>
                <a:cs typeface="Alfa Slab One"/>
                <a:sym typeface="Alfa Slab On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457200" y="4464423"/>
            <a:ext cx="8229600" cy="1174374"/>
          </a:xfrm>
          <a:prstGeom prst="rect">
            <a:avLst/>
          </a:prstGeom>
          <a:noFill/>
          <a:ln>
            <a:noFill/>
          </a:ln>
        </p:spPr>
        <p:txBody>
          <a:bodyPr lIns="91425" tIns="91425" rIns="91425" bIns="91425" anchor="t" anchorCtr="0"/>
          <a:lstStyle>
            <a:lvl1pPr marL="0" marR="0" lvl="0" indent="0" algn="ctr" rtl="0">
              <a:spcBef>
                <a:spcPts val="300"/>
              </a:spcBef>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ctr" rtl="0">
              <a:spcBef>
                <a:spcPts val="600"/>
              </a:spcBef>
              <a:buClr>
                <a:schemeClr val="dk1"/>
              </a:buClr>
              <a:buFont typeface="Arial"/>
              <a:buNone/>
              <a:defRPr sz="2200" b="0" i="0" u="none" strike="noStrike" cap="none">
                <a:solidFill>
                  <a:schemeClr val="dk1"/>
                </a:solidFill>
                <a:latin typeface="Arial"/>
                <a:ea typeface="Arial"/>
                <a:cs typeface="Arial"/>
                <a:sym typeface="Arial"/>
              </a:defRPr>
            </a:lvl2pPr>
            <a:lvl3pPr marL="914400" marR="0" lvl="2" indent="0" algn="ctr" rtl="0">
              <a:spcBef>
                <a:spcPts val="600"/>
              </a:spcBef>
              <a:buClr>
                <a:schemeClr val="dk1"/>
              </a:buClr>
              <a:buFont typeface="Arial"/>
              <a:buNone/>
              <a:defRPr sz="2000" b="0" i="0" u="none" strike="noStrike" cap="none">
                <a:solidFill>
                  <a:schemeClr val="dk1"/>
                </a:solidFill>
                <a:latin typeface="Arial"/>
                <a:ea typeface="Arial"/>
                <a:cs typeface="Arial"/>
                <a:sym typeface="Arial"/>
              </a:defRPr>
            </a:lvl3pPr>
            <a:lvl4pPr marL="1371600" marR="0" lvl="3" indent="0" algn="ctr" rtl="0">
              <a:spcBef>
                <a:spcPts val="600"/>
              </a:spcBef>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ctr" rtl="0">
              <a:spcBef>
                <a:spcPts val="600"/>
              </a:spcBef>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ctr"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6pPr>
            <a:lvl7pPr marL="2743200" marR="0" lvl="6" indent="0" algn="ctr"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7pPr>
            <a:lvl8pPr marL="3200400" marR="0" lvl="7" indent="0" algn="ctr"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8pPr>
            <a:lvl9pPr marL="3657600" marR="0" lvl="8" indent="0" algn="ctr"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9pPr>
          </a:lstStyle>
          <a:p>
            <a:endParaRPr/>
          </a:p>
        </p:txBody>
      </p:sp>
      <p:sp>
        <p:nvSpPr>
          <p:cNvPr id="18" name="Shape 18"/>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19" name="Shape 19"/>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0" name="Shape 20"/>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3244865"/>
            <a:ext cx="8229600" cy="1071641"/>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36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a:spLocks noGrp="1"/>
          </p:cNvSpPr>
          <p:nvPr>
            <p:ph type="pic" idx="2"/>
          </p:nvPr>
        </p:nvSpPr>
        <p:spPr>
          <a:xfrm>
            <a:off x="457200" y="274319"/>
            <a:ext cx="8229600" cy="2971799"/>
          </a:xfrm>
          <a:prstGeom prst="rect">
            <a:avLst/>
          </a:prstGeom>
          <a:noFill/>
          <a:ln>
            <a:noFill/>
          </a:ln>
          <a:effectLst>
            <a:outerShdw blurRad="114300" sx="103000" sy="103000" algn="ctr" rotWithShape="0">
              <a:srgbClr val="3F3F3F">
                <a:alpha val="49803"/>
              </a:srgbClr>
            </a:outerShdw>
          </a:effectLst>
        </p:spPr>
        <p:txBody>
          <a:bodyPr lIns="91425" tIns="91425" rIns="91425" bIns="91425" anchor="t" anchorCtr="0"/>
          <a:lstStyle>
            <a:lvl1pPr marL="0" marR="0" lvl="0" indent="0" algn="l" rtl="0">
              <a:spcBef>
                <a:spcPts val="2000"/>
              </a:spcBef>
              <a:buClr>
                <a:schemeClr val="dk1"/>
              </a:buClr>
              <a:buFont typeface="Arial"/>
              <a:buNone/>
              <a:defRPr sz="24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6pPr>
            <a:lvl7pPr marL="2743200" marR="0" lvl="6"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7pPr>
            <a:lvl8pPr marL="3200400" marR="0" lvl="7"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8pPr>
            <a:lvl9pPr marL="3657600" marR="0" lvl="8"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9pPr>
          </a:lstStyle>
          <a:p>
            <a:endParaRPr/>
          </a:p>
        </p:txBody>
      </p:sp>
      <p:sp>
        <p:nvSpPr>
          <p:cNvPr id="75" name="Shape 75"/>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76" name="Shape 76"/>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77" name="Shape 77"/>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
        <p:nvSpPr>
          <p:cNvPr id="78" name="Shape 78"/>
          <p:cNvSpPr txBox="1">
            <a:spLocks noGrp="1"/>
          </p:cNvSpPr>
          <p:nvPr>
            <p:ph type="body" idx="1"/>
          </p:nvPr>
        </p:nvSpPr>
        <p:spPr>
          <a:xfrm>
            <a:off x="609600" y="4329953"/>
            <a:ext cx="7924801" cy="1318371"/>
          </a:xfrm>
          <a:prstGeom prst="rect">
            <a:avLst/>
          </a:prstGeom>
          <a:noFill/>
          <a:ln>
            <a:noFill/>
          </a:ln>
        </p:spPr>
        <p:txBody>
          <a:bodyPr lIns="91425" tIns="91425" rIns="91425" bIns="91425" anchor="t" anchorCtr="0"/>
          <a:lstStyle>
            <a:lvl1pPr marL="0" marR="0" lvl="0" indent="0" algn="l" rtl="0">
              <a:lnSpc>
                <a:spcPct val="110000"/>
              </a:lnSpc>
              <a:spcBef>
                <a:spcPts val="2000"/>
              </a:spcBef>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6pPr>
            <a:lvl7pPr marL="2743200" marR="0" lvl="6"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7pPr>
            <a:lvl8pPr marL="3200400" marR="0" lvl="7"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8pPr>
            <a:lvl9pPr marL="3657600" marR="0" lvl="8"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rot="5400000">
            <a:off x="2633382" y="-414617"/>
            <a:ext cx="3877235" cy="8229600"/>
          </a:xfrm>
          <a:prstGeom prst="rect">
            <a:avLst/>
          </a:prstGeom>
          <a:noFill/>
          <a:ln>
            <a:noFill/>
          </a:ln>
        </p:spPr>
        <p:txBody>
          <a:bodyPr lIns="91425" tIns="91425" rIns="91425" bIns="91425" anchor="t" anchorCtr="0"/>
          <a:lstStyle>
            <a:lvl1pPr marL="282575" marR="0" lvl="0" indent="-130175" algn="l" rtl="0">
              <a:spcBef>
                <a:spcPts val="200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77850" marR="0" lvl="1" indent="-158750" algn="l" rtl="0">
              <a:spcBef>
                <a:spcPts val="600"/>
              </a:spcBef>
              <a:buClr>
                <a:schemeClr val="dk1"/>
              </a:buClr>
              <a:buSzPct val="100000"/>
              <a:buFont typeface="Arial"/>
              <a:buChar char="•"/>
              <a:defRPr sz="2200" b="0" i="0" u="none" strike="noStrike" cap="none">
                <a:solidFill>
                  <a:schemeClr val="dk1"/>
                </a:solidFill>
                <a:latin typeface="Arial"/>
                <a:ea typeface="Arial"/>
                <a:cs typeface="Arial"/>
                <a:sym typeface="Arial"/>
              </a:defRPr>
            </a:lvl2pPr>
            <a:lvl3pPr marL="860425" marR="0" lvl="2" indent="-161925" algn="l" rtl="0">
              <a:spcBef>
                <a:spcPts val="6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9pPr>
          </a:lstStyle>
          <a:p>
            <a:endParaRPr/>
          </a:p>
        </p:txBody>
      </p:sp>
      <p:sp>
        <p:nvSpPr>
          <p:cNvPr id="82" name="Shape 82"/>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83" name="Shape 83"/>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84" name="Shape 84"/>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5462074" y="2235340"/>
            <a:ext cx="5373685" cy="1452282"/>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body" idx="1"/>
          </p:nvPr>
        </p:nvSpPr>
        <p:spPr>
          <a:xfrm rot="5400000">
            <a:off x="1206079" y="-474241"/>
            <a:ext cx="5373687" cy="6871446"/>
          </a:xfrm>
          <a:prstGeom prst="rect">
            <a:avLst/>
          </a:prstGeom>
          <a:noFill/>
          <a:ln>
            <a:noFill/>
          </a:ln>
        </p:spPr>
        <p:txBody>
          <a:bodyPr lIns="91425" tIns="91425" rIns="91425" bIns="91425" anchor="t" anchorCtr="0"/>
          <a:lstStyle>
            <a:lvl1pPr marL="282575" marR="0" lvl="0" indent="-130175" algn="l" rtl="0">
              <a:spcBef>
                <a:spcPts val="200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77850" marR="0" lvl="1" indent="-158750" algn="l" rtl="0">
              <a:spcBef>
                <a:spcPts val="600"/>
              </a:spcBef>
              <a:buClr>
                <a:schemeClr val="dk1"/>
              </a:buClr>
              <a:buSzPct val="100000"/>
              <a:buFont typeface="Arial"/>
              <a:buChar char="•"/>
              <a:defRPr sz="2200" b="0" i="0" u="none" strike="noStrike" cap="none">
                <a:solidFill>
                  <a:schemeClr val="dk1"/>
                </a:solidFill>
                <a:latin typeface="Arial"/>
                <a:ea typeface="Arial"/>
                <a:cs typeface="Arial"/>
                <a:sym typeface="Arial"/>
              </a:defRPr>
            </a:lvl2pPr>
            <a:lvl3pPr marL="860425" marR="0" lvl="2" indent="-161925" algn="l" rtl="0">
              <a:spcBef>
                <a:spcPts val="6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9pPr>
          </a:lstStyle>
          <a:p>
            <a:endParaRPr/>
          </a:p>
        </p:txBody>
      </p:sp>
      <p:sp>
        <p:nvSpPr>
          <p:cNvPr id="88" name="Shape 88"/>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89" name="Shape 89"/>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90" name="Shape 90"/>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295400" y="609600"/>
            <a:ext cx="7467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00" name="Shape 100"/>
          <p:cNvSpPr txBox="1">
            <a:spLocks noGrp="1"/>
          </p:cNvSpPr>
          <p:nvPr>
            <p:ph type="body" idx="1"/>
          </p:nvPr>
        </p:nvSpPr>
        <p:spPr>
          <a:xfrm>
            <a:off x="1295400" y="1981200"/>
            <a:ext cx="74676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FFFB17"/>
              </a:buClr>
              <a:buSzPct val="100000"/>
              <a:buFont typeface="Short Stack"/>
              <a:buChar char="•"/>
              <a:defRPr sz="3200" b="0" i="0" u="none" strike="noStrike" cap="none">
                <a:solidFill>
                  <a:srgbClr val="FFFB17"/>
                </a:solidFill>
                <a:latin typeface="Short Stack"/>
                <a:ea typeface="Short Stack"/>
                <a:cs typeface="Short Stack"/>
                <a:sym typeface="Short Stack"/>
              </a:defRPr>
            </a:lvl1pPr>
            <a:lvl2pPr marL="742950" marR="0" lvl="1" indent="-10795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2pPr>
            <a:lvl3pPr marL="1143000" marR="0" lvl="2" indent="-762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3pPr>
            <a:lvl4pPr marL="1600200" marR="0" lvl="3"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4pPr>
            <a:lvl5pPr marL="2057400" marR="0" lvl="4"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5pPr>
            <a:lvl6pPr marL="2514600" marR="0" lvl="5"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6pPr>
            <a:lvl7pPr marL="2971800" marR="0" lvl="6"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7pPr>
            <a:lvl8pPr marL="3429000" marR="0" lvl="7"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8pPr>
            <a:lvl9pPr marL="3886200" marR="0" lvl="8"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
        <p:nvSpPr>
          <p:cNvPr id="101" name="Shape 10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2" name="Shape 10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3" name="Shape 10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104"/>
        <p:cNvGrpSpPr/>
        <p:nvPr/>
      </p:nvGrpSpPr>
      <p:grpSpPr>
        <a:xfrm>
          <a:off x="0" y="0"/>
          <a:ext cx="0" cy="0"/>
          <a:chOff x="0" y="0"/>
          <a:chExt cx="0" cy="0"/>
        </a:xfrm>
      </p:grpSpPr>
      <p:cxnSp>
        <p:nvCxnSpPr>
          <p:cNvPr id="105" name="Shape 105"/>
          <p:cNvCxnSpPr/>
          <p:nvPr/>
        </p:nvCxnSpPr>
        <p:spPr>
          <a:xfrm>
            <a:off x="4953000" y="2971800"/>
            <a:ext cx="3581399" cy="0"/>
          </a:xfrm>
          <a:prstGeom prst="straightConnector1">
            <a:avLst/>
          </a:prstGeom>
          <a:noFill/>
          <a:ln w="28575" cap="flat" cmpd="sng">
            <a:solidFill>
              <a:schemeClr val="lt1"/>
            </a:solidFill>
            <a:prstDash val="solid"/>
            <a:round/>
            <a:headEnd type="none" w="med" len="med"/>
            <a:tailEnd type="none" w="med" len="med"/>
          </a:ln>
        </p:spPr>
      </p:cxnSp>
      <p:sp>
        <p:nvSpPr>
          <p:cNvPr id="106" name="Shape 106"/>
          <p:cNvSpPr txBox="1">
            <a:spLocks noGrp="1"/>
          </p:cNvSpPr>
          <p:nvPr>
            <p:ph type="ctrTitle"/>
          </p:nvPr>
        </p:nvSpPr>
        <p:spPr>
          <a:xfrm>
            <a:off x="4800600" y="838200"/>
            <a:ext cx="3886200" cy="2133599"/>
          </a:xfrm>
          <a:prstGeom prst="rect">
            <a:avLst/>
          </a:prstGeom>
          <a:noFill/>
          <a:ln>
            <a:noFill/>
          </a:ln>
        </p:spPr>
        <p:txBody>
          <a:bodyPr lIns="91425" tIns="91425" rIns="91425" bIns="91425" anchor="b" anchorCtr="1"/>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07" name="Shape 107"/>
          <p:cNvSpPr txBox="1">
            <a:spLocks noGrp="1"/>
          </p:cNvSpPr>
          <p:nvPr>
            <p:ph type="subTitle" idx="1"/>
          </p:nvPr>
        </p:nvSpPr>
        <p:spPr>
          <a:xfrm>
            <a:off x="4876800" y="3048000"/>
            <a:ext cx="38099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FFFB17"/>
              </a:buClr>
              <a:buFont typeface="Short Stack"/>
              <a:buNone/>
              <a:defRPr sz="3200" b="0" i="0" u="none" strike="noStrike" cap="none">
                <a:solidFill>
                  <a:srgbClr val="FFFB17"/>
                </a:solidFill>
                <a:latin typeface="Short Stack"/>
                <a:ea typeface="Short Stack"/>
                <a:cs typeface="Short Stack"/>
                <a:sym typeface="Short Stack"/>
              </a:defRPr>
            </a:lvl1pPr>
            <a:lvl2pPr marL="742950" marR="0" lvl="1" indent="-10795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2pPr>
            <a:lvl3pPr marL="1143000" marR="0" lvl="2" indent="-762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3pPr>
            <a:lvl4pPr marL="1600200" marR="0" lvl="3"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4pPr>
            <a:lvl5pPr marL="2057400" marR="0" lvl="4"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5pPr>
            <a:lvl6pPr marL="2514600" marR="0" lvl="5"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6pPr>
            <a:lvl7pPr marL="2971800" marR="0" lvl="6"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7pPr>
            <a:lvl8pPr marL="3429000" marR="0" lvl="7"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8pPr>
            <a:lvl9pPr marL="3886200" marR="0" lvl="8"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
        <p:nvSpPr>
          <p:cNvPr id="108" name="Shape 108"/>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9" name="Shape 10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0" name="Shape 110"/>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13" name="Shape 11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FFFB17"/>
              </a:buClr>
              <a:buFont typeface="Short Stack"/>
              <a:buNone/>
              <a:defRPr sz="2000" b="0" i="0" u="none" strike="noStrike" cap="none">
                <a:solidFill>
                  <a:srgbClr val="FFFB17"/>
                </a:solidFill>
                <a:latin typeface="Short Stack"/>
                <a:ea typeface="Short Stack"/>
                <a:cs typeface="Short Stack"/>
                <a:sym typeface="Short Stack"/>
              </a:defRPr>
            </a:lvl1pPr>
            <a:lvl2pPr marL="457200" marR="0" lvl="1" indent="0" algn="l" rtl="0">
              <a:spcBef>
                <a:spcPts val="360"/>
              </a:spcBef>
              <a:spcAft>
                <a:spcPts val="0"/>
              </a:spcAft>
              <a:buClr>
                <a:srgbClr val="FFFB17"/>
              </a:buClr>
              <a:buFont typeface="Short Stack"/>
              <a:buNone/>
              <a:defRPr sz="1800" b="0" i="0" u="none" strike="noStrike" cap="none">
                <a:solidFill>
                  <a:srgbClr val="FFFB17"/>
                </a:solidFill>
                <a:latin typeface="Short Stack"/>
                <a:ea typeface="Short Stack"/>
                <a:cs typeface="Short Stack"/>
                <a:sym typeface="Short Stack"/>
              </a:defRPr>
            </a:lvl2pPr>
            <a:lvl3pPr marL="914400" marR="0" lvl="2" indent="0" algn="l" rtl="0">
              <a:spcBef>
                <a:spcPts val="320"/>
              </a:spcBef>
              <a:spcAft>
                <a:spcPts val="0"/>
              </a:spcAft>
              <a:buClr>
                <a:srgbClr val="FFFB17"/>
              </a:buClr>
              <a:buFont typeface="Short Stack"/>
              <a:buNone/>
              <a:defRPr sz="1600" b="0" i="0" u="none" strike="noStrike" cap="none">
                <a:solidFill>
                  <a:srgbClr val="FFFB17"/>
                </a:solidFill>
                <a:latin typeface="Short Stack"/>
                <a:ea typeface="Short Stack"/>
                <a:cs typeface="Short Stack"/>
                <a:sym typeface="Short Stack"/>
              </a:defRPr>
            </a:lvl3pPr>
            <a:lvl4pPr marL="1371600" marR="0" lvl="3" indent="0" algn="l" rtl="0">
              <a:spcBef>
                <a:spcPts val="280"/>
              </a:spcBef>
              <a:spcAft>
                <a:spcPts val="0"/>
              </a:spcAft>
              <a:buClr>
                <a:srgbClr val="FFFB17"/>
              </a:buClr>
              <a:buFont typeface="Short Stack"/>
              <a:buNone/>
              <a:defRPr sz="1400" b="0" i="0" u="none" strike="noStrike" cap="none">
                <a:solidFill>
                  <a:srgbClr val="FFFB17"/>
                </a:solidFill>
                <a:latin typeface="Short Stack"/>
                <a:ea typeface="Short Stack"/>
                <a:cs typeface="Short Stack"/>
                <a:sym typeface="Short Stack"/>
              </a:defRPr>
            </a:lvl4pPr>
            <a:lvl5pPr marL="1828800" marR="0" lvl="4" indent="0" algn="l" rtl="0">
              <a:spcBef>
                <a:spcPts val="280"/>
              </a:spcBef>
              <a:spcAft>
                <a:spcPts val="0"/>
              </a:spcAft>
              <a:buClr>
                <a:srgbClr val="FFFB17"/>
              </a:buClr>
              <a:buFont typeface="Short Stack"/>
              <a:buNone/>
              <a:defRPr sz="1400" b="0" i="0" u="none" strike="noStrike" cap="none">
                <a:solidFill>
                  <a:srgbClr val="FFFB17"/>
                </a:solidFill>
                <a:latin typeface="Short Stack"/>
                <a:ea typeface="Short Stack"/>
                <a:cs typeface="Short Stack"/>
                <a:sym typeface="Short Stack"/>
              </a:defRPr>
            </a:lvl5pPr>
            <a:lvl6pPr marL="2286000" marR="0" lvl="5" indent="0" algn="l" rtl="0">
              <a:spcBef>
                <a:spcPts val="280"/>
              </a:spcBef>
              <a:spcAft>
                <a:spcPts val="0"/>
              </a:spcAft>
              <a:buClr>
                <a:schemeClr val="lt1"/>
              </a:buClr>
              <a:buFont typeface="Comic Sans MS"/>
              <a:buNone/>
              <a:defRPr sz="1400" b="0" i="0" u="none" strike="noStrike" cap="none">
                <a:solidFill>
                  <a:schemeClr val="lt1"/>
                </a:solidFill>
                <a:latin typeface="Comic Sans MS"/>
                <a:ea typeface="Comic Sans MS"/>
                <a:cs typeface="Comic Sans MS"/>
                <a:sym typeface="Comic Sans MS"/>
              </a:defRPr>
            </a:lvl6pPr>
            <a:lvl7pPr marL="2743200" marR="0" lvl="6" indent="0" algn="l" rtl="0">
              <a:spcBef>
                <a:spcPts val="280"/>
              </a:spcBef>
              <a:spcAft>
                <a:spcPts val="0"/>
              </a:spcAft>
              <a:buClr>
                <a:schemeClr val="lt1"/>
              </a:buClr>
              <a:buFont typeface="Comic Sans MS"/>
              <a:buNone/>
              <a:defRPr sz="1400" b="0" i="0" u="none" strike="noStrike" cap="none">
                <a:solidFill>
                  <a:schemeClr val="lt1"/>
                </a:solidFill>
                <a:latin typeface="Comic Sans MS"/>
                <a:ea typeface="Comic Sans MS"/>
                <a:cs typeface="Comic Sans MS"/>
                <a:sym typeface="Comic Sans MS"/>
              </a:defRPr>
            </a:lvl7pPr>
            <a:lvl8pPr marL="3200400" marR="0" lvl="7" indent="0" algn="l" rtl="0">
              <a:spcBef>
                <a:spcPts val="280"/>
              </a:spcBef>
              <a:spcAft>
                <a:spcPts val="0"/>
              </a:spcAft>
              <a:buClr>
                <a:schemeClr val="lt1"/>
              </a:buClr>
              <a:buFont typeface="Comic Sans MS"/>
              <a:buNone/>
              <a:defRPr sz="1400" b="0" i="0" u="none" strike="noStrike" cap="none">
                <a:solidFill>
                  <a:schemeClr val="lt1"/>
                </a:solidFill>
                <a:latin typeface="Comic Sans MS"/>
                <a:ea typeface="Comic Sans MS"/>
                <a:cs typeface="Comic Sans MS"/>
                <a:sym typeface="Comic Sans MS"/>
              </a:defRPr>
            </a:lvl8pPr>
            <a:lvl9pPr marL="3657600" marR="0" lvl="8" indent="0" algn="l" rtl="0">
              <a:spcBef>
                <a:spcPts val="280"/>
              </a:spcBef>
              <a:spcAft>
                <a:spcPts val="0"/>
              </a:spcAft>
              <a:buClr>
                <a:schemeClr val="lt1"/>
              </a:buClr>
              <a:buFont typeface="Comic Sans MS"/>
              <a:buNone/>
              <a:defRPr sz="1400" b="0" i="0" u="none" strike="noStrike" cap="none">
                <a:solidFill>
                  <a:schemeClr val="lt1"/>
                </a:solidFill>
                <a:latin typeface="Comic Sans MS"/>
                <a:ea typeface="Comic Sans MS"/>
                <a:cs typeface="Comic Sans MS"/>
                <a:sym typeface="Comic Sans MS"/>
              </a:defRPr>
            </a:lvl9pPr>
          </a:lstStyle>
          <a:p>
            <a:endParaRPr/>
          </a:p>
        </p:txBody>
      </p:sp>
      <p:sp>
        <p:nvSpPr>
          <p:cNvPr id="114" name="Shape 11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5" name="Shape 11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6" name="Shape 11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295400" y="609600"/>
            <a:ext cx="7467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19" name="Shape 119"/>
          <p:cNvSpPr txBox="1">
            <a:spLocks noGrp="1"/>
          </p:cNvSpPr>
          <p:nvPr>
            <p:ph type="body" idx="1"/>
          </p:nvPr>
        </p:nvSpPr>
        <p:spPr>
          <a:xfrm>
            <a:off x="1295400" y="1981200"/>
            <a:ext cx="3657600"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1pPr>
            <a:lvl2pPr marL="742950" marR="0" lvl="1" indent="-13335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2pPr>
            <a:lvl3pPr marL="1143000" marR="0" lvl="2"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3pPr>
            <a:lvl4pPr marL="1600200" marR="0" lvl="3" indent="-114300" algn="l" rtl="0">
              <a:spcBef>
                <a:spcPts val="360"/>
              </a:spcBef>
              <a:spcAft>
                <a:spcPts val="0"/>
              </a:spcAft>
              <a:buClr>
                <a:srgbClr val="FFFB17"/>
              </a:buClr>
              <a:buSzPct val="100000"/>
              <a:buFont typeface="Short Stack"/>
              <a:buChar char="•"/>
              <a:defRPr sz="1800" b="0" i="0" u="none" strike="noStrike" cap="none">
                <a:solidFill>
                  <a:srgbClr val="FFFB17"/>
                </a:solidFill>
                <a:latin typeface="Short Stack"/>
                <a:ea typeface="Short Stack"/>
                <a:cs typeface="Short Stack"/>
                <a:sym typeface="Short Stack"/>
              </a:defRPr>
            </a:lvl4pPr>
            <a:lvl5pPr marL="2057400" marR="0" lvl="4" indent="-114300" algn="l" rtl="0">
              <a:spcBef>
                <a:spcPts val="360"/>
              </a:spcBef>
              <a:spcAft>
                <a:spcPts val="0"/>
              </a:spcAft>
              <a:buClr>
                <a:srgbClr val="FFFB17"/>
              </a:buClr>
              <a:buSzPct val="100000"/>
              <a:buFont typeface="Short Stack"/>
              <a:buChar char="•"/>
              <a:defRPr sz="1800" b="0" i="0" u="none" strike="noStrike" cap="none">
                <a:solidFill>
                  <a:srgbClr val="FFFB17"/>
                </a:solidFill>
                <a:latin typeface="Short Stack"/>
                <a:ea typeface="Short Stack"/>
                <a:cs typeface="Short Stack"/>
                <a:sym typeface="Short Stack"/>
              </a:defRPr>
            </a:lvl5pPr>
            <a:lvl6pPr marL="2514600" marR="0" lvl="5"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6pPr>
            <a:lvl7pPr marL="2971800" marR="0" lvl="6"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7pPr>
            <a:lvl8pPr marL="3429000" marR="0" lvl="7"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8pPr>
            <a:lvl9pPr marL="3886200" marR="0" lvl="8"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9pPr>
          </a:lstStyle>
          <a:p>
            <a:endParaRPr/>
          </a:p>
        </p:txBody>
      </p:sp>
      <p:sp>
        <p:nvSpPr>
          <p:cNvPr id="120" name="Shape 120"/>
          <p:cNvSpPr txBox="1">
            <a:spLocks noGrp="1"/>
          </p:cNvSpPr>
          <p:nvPr>
            <p:ph type="body" idx="2"/>
          </p:nvPr>
        </p:nvSpPr>
        <p:spPr>
          <a:xfrm>
            <a:off x="5105400" y="1981200"/>
            <a:ext cx="3657600"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1pPr>
            <a:lvl2pPr marL="742950" marR="0" lvl="1" indent="-13335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2pPr>
            <a:lvl3pPr marL="1143000" marR="0" lvl="2"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3pPr>
            <a:lvl4pPr marL="1600200" marR="0" lvl="3" indent="-114300" algn="l" rtl="0">
              <a:spcBef>
                <a:spcPts val="360"/>
              </a:spcBef>
              <a:spcAft>
                <a:spcPts val="0"/>
              </a:spcAft>
              <a:buClr>
                <a:srgbClr val="FFFB17"/>
              </a:buClr>
              <a:buSzPct val="100000"/>
              <a:buFont typeface="Short Stack"/>
              <a:buChar char="•"/>
              <a:defRPr sz="1800" b="0" i="0" u="none" strike="noStrike" cap="none">
                <a:solidFill>
                  <a:srgbClr val="FFFB17"/>
                </a:solidFill>
                <a:latin typeface="Short Stack"/>
                <a:ea typeface="Short Stack"/>
                <a:cs typeface="Short Stack"/>
                <a:sym typeface="Short Stack"/>
              </a:defRPr>
            </a:lvl4pPr>
            <a:lvl5pPr marL="2057400" marR="0" lvl="4" indent="-114300" algn="l" rtl="0">
              <a:spcBef>
                <a:spcPts val="360"/>
              </a:spcBef>
              <a:spcAft>
                <a:spcPts val="0"/>
              </a:spcAft>
              <a:buClr>
                <a:srgbClr val="FFFB17"/>
              </a:buClr>
              <a:buSzPct val="100000"/>
              <a:buFont typeface="Short Stack"/>
              <a:buChar char="•"/>
              <a:defRPr sz="1800" b="0" i="0" u="none" strike="noStrike" cap="none">
                <a:solidFill>
                  <a:srgbClr val="FFFB17"/>
                </a:solidFill>
                <a:latin typeface="Short Stack"/>
                <a:ea typeface="Short Stack"/>
                <a:cs typeface="Short Stack"/>
                <a:sym typeface="Short Stack"/>
              </a:defRPr>
            </a:lvl5pPr>
            <a:lvl6pPr marL="2514600" marR="0" lvl="5"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6pPr>
            <a:lvl7pPr marL="2971800" marR="0" lvl="6"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7pPr>
            <a:lvl8pPr marL="3429000" marR="0" lvl="7"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8pPr>
            <a:lvl9pPr marL="3886200" marR="0" lvl="8" indent="-114300" algn="l" rtl="0">
              <a:spcBef>
                <a:spcPts val="360"/>
              </a:spcBef>
              <a:spcAft>
                <a:spcPts val="0"/>
              </a:spcAft>
              <a:buClr>
                <a:schemeClr val="lt1"/>
              </a:buClr>
              <a:buSzPct val="100000"/>
              <a:buFont typeface="Comic Sans MS"/>
              <a:buChar char="•"/>
              <a:defRPr sz="1800" b="0" i="0" u="none" strike="noStrike" cap="none">
                <a:solidFill>
                  <a:schemeClr val="lt1"/>
                </a:solidFill>
                <a:latin typeface="Comic Sans MS"/>
                <a:ea typeface="Comic Sans MS"/>
                <a:cs typeface="Comic Sans MS"/>
                <a:sym typeface="Comic Sans MS"/>
              </a:defRPr>
            </a:lvl9pPr>
          </a:lstStyle>
          <a:p>
            <a:endParaRPr/>
          </a:p>
        </p:txBody>
      </p:sp>
      <p:sp>
        <p:nvSpPr>
          <p:cNvPr id="121" name="Shape 12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22" name="Shape 12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23" name="Shape 12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26" name="Shape 12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FB17"/>
              </a:buClr>
              <a:buFont typeface="Short Stack"/>
              <a:buNone/>
              <a:defRPr sz="2400" b="1" i="0" u="none" strike="noStrike" cap="none">
                <a:solidFill>
                  <a:srgbClr val="FFFB17"/>
                </a:solidFill>
                <a:latin typeface="Short Stack"/>
                <a:ea typeface="Short Stack"/>
                <a:cs typeface="Short Stack"/>
                <a:sym typeface="Short Stack"/>
              </a:defRPr>
            </a:lvl1pPr>
            <a:lvl2pPr marL="457200" marR="0" lvl="1" indent="0" algn="l" rtl="0">
              <a:spcBef>
                <a:spcPts val="400"/>
              </a:spcBef>
              <a:spcAft>
                <a:spcPts val="0"/>
              </a:spcAft>
              <a:buClr>
                <a:srgbClr val="FFFB17"/>
              </a:buClr>
              <a:buFont typeface="Short Stack"/>
              <a:buNone/>
              <a:defRPr sz="2000" b="1" i="0" u="none" strike="noStrike" cap="none">
                <a:solidFill>
                  <a:srgbClr val="FFFB17"/>
                </a:solidFill>
                <a:latin typeface="Short Stack"/>
                <a:ea typeface="Short Stack"/>
                <a:cs typeface="Short Stack"/>
                <a:sym typeface="Short Stack"/>
              </a:defRPr>
            </a:lvl2pPr>
            <a:lvl3pPr marL="914400" marR="0" lvl="2" indent="0" algn="l" rtl="0">
              <a:spcBef>
                <a:spcPts val="360"/>
              </a:spcBef>
              <a:spcAft>
                <a:spcPts val="0"/>
              </a:spcAft>
              <a:buClr>
                <a:srgbClr val="FFFB17"/>
              </a:buClr>
              <a:buFont typeface="Short Stack"/>
              <a:buNone/>
              <a:defRPr sz="1800" b="1" i="0" u="none" strike="noStrike" cap="none">
                <a:solidFill>
                  <a:srgbClr val="FFFB17"/>
                </a:solidFill>
                <a:latin typeface="Short Stack"/>
                <a:ea typeface="Short Stack"/>
                <a:cs typeface="Short Stack"/>
                <a:sym typeface="Short Stack"/>
              </a:defRPr>
            </a:lvl3pPr>
            <a:lvl4pPr marL="1371600" marR="0" lvl="3" indent="0" algn="l" rtl="0">
              <a:spcBef>
                <a:spcPts val="320"/>
              </a:spcBef>
              <a:spcAft>
                <a:spcPts val="0"/>
              </a:spcAft>
              <a:buClr>
                <a:srgbClr val="FFFB17"/>
              </a:buClr>
              <a:buFont typeface="Short Stack"/>
              <a:buNone/>
              <a:defRPr sz="1600" b="1" i="0" u="none" strike="noStrike" cap="none">
                <a:solidFill>
                  <a:srgbClr val="FFFB17"/>
                </a:solidFill>
                <a:latin typeface="Short Stack"/>
                <a:ea typeface="Short Stack"/>
                <a:cs typeface="Short Stack"/>
                <a:sym typeface="Short Stack"/>
              </a:defRPr>
            </a:lvl4pPr>
            <a:lvl5pPr marL="1828800" marR="0" lvl="4" indent="0" algn="l" rtl="0">
              <a:spcBef>
                <a:spcPts val="320"/>
              </a:spcBef>
              <a:spcAft>
                <a:spcPts val="0"/>
              </a:spcAft>
              <a:buClr>
                <a:srgbClr val="FFFB17"/>
              </a:buClr>
              <a:buFont typeface="Short Stack"/>
              <a:buNone/>
              <a:defRPr sz="1600" b="1" i="0" u="none" strike="noStrike" cap="none">
                <a:solidFill>
                  <a:srgbClr val="FFFB17"/>
                </a:solidFill>
                <a:latin typeface="Short Stack"/>
                <a:ea typeface="Short Stack"/>
                <a:cs typeface="Short Stack"/>
                <a:sym typeface="Short Stack"/>
              </a:defRPr>
            </a:lvl5pPr>
            <a:lvl6pPr marL="2286000" marR="0" lvl="5"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6pPr>
            <a:lvl7pPr marL="2743200" marR="0" lvl="6"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7pPr>
            <a:lvl8pPr marL="3200400" marR="0" lvl="7"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8pPr>
            <a:lvl9pPr marL="3657600" marR="0" lvl="8"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9pPr>
          </a:lstStyle>
          <a:p>
            <a:endParaRPr/>
          </a:p>
        </p:txBody>
      </p:sp>
      <p:sp>
        <p:nvSpPr>
          <p:cNvPr id="127" name="Shape 12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1pPr>
            <a:lvl2pPr marL="742950" marR="0" lvl="1" indent="-15875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2pPr>
            <a:lvl3pPr marL="1143000" marR="0" lvl="2" indent="-114300" algn="l" rtl="0">
              <a:spcBef>
                <a:spcPts val="360"/>
              </a:spcBef>
              <a:spcAft>
                <a:spcPts val="0"/>
              </a:spcAft>
              <a:buClr>
                <a:srgbClr val="FFFB17"/>
              </a:buClr>
              <a:buSzPct val="100000"/>
              <a:buFont typeface="Short Stack"/>
              <a:buChar char="•"/>
              <a:defRPr sz="1800" b="0" i="0" u="none" strike="noStrike" cap="none">
                <a:solidFill>
                  <a:srgbClr val="FFFB17"/>
                </a:solidFill>
                <a:latin typeface="Short Stack"/>
                <a:ea typeface="Short Stack"/>
                <a:cs typeface="Short Stack"/>
                <a:sym typeface="Short Stack"/>
              </a:defRPr>
            </a:lvl3pPr>
            <a:lvl4pPr marL="1600200" marR="0" lvl="3" indent="-127000" algn="l" rtl="0">
              <a:spcBef>
                <a:spcPts val="320"/>
              </a:spcBef>
              <a:spcAft>
                <a:spcPts val="0"/>
              </a:spcAft>
              <a:buClr>
                <a:srgbClr val="FFFB17"/>
              </a:buClr>
              <a:buSzPct val="100000"/>
              <a:buFont typeface="Short Stack"/>
              <a:buChar char="•"/>
              <a:defRPr sz="1600" b="0" i="0" u="none" strike="noStrike" cap="none">
                <a:solidFill>
                  <a:srgbClr val="FFFB17"/>
                </a:solidFill>
                <a:latin typeface="Short Stack"/>
                <a:ea typeface="Short Stack"/>
                <a:cs typeface="Short Stack"/>
                <a:sym typeface="Short Stack"/>
              </a:defRPr>
            </a:lvl4pPr>
            <a:lvl5pPr marL="2057400" marR="0" lvl="4" indent="-127000" algn="l" rtl="0">
              <a:spcBef>
                <a:spcPts val="320"/>
              </a:spcBef>
              <a:spcAft>
                <a:spcPts val="0"/>
              </a:spcAft>
              <a:buClr>
                <a:srgbClr val="FFFB17"/>
              </a:buClr>
              <a:buSzPct val="100000"/>
              <a:buFont typeface="Short Stack"/>
              <a:buChar char="•"/>
              <a:defRPr sz="1600" b="0" i="0" u="none" strike="noStrike" cap="none">
                <a:solidFill>
                  <a:srgbClr val="FFFB17"/>
                </a:solidFill>
                <a:latin typeface="Short Stack"/>
                <a:ea typeface="Short Stack"/>
                <a:cs typeface="Short Stack"/>
                <a:sym typeface="Short Stack"/>
              </a:defRPr>
            </a:lvl5pPr>
            <a:lvl6pPr marL="2514600" marR="0" lvl="5"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6pPr>
            <a:lvl7pPr marL="2971800" marR="0" lvl="6"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7pPr>
            <a:lvl8pPr marL="3429000" marR="0" lvl="7"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8pPr>
            <a:lvl9pPr marL="3886200" marR="0" lvl="8"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9pPr>
          </a:lstStyle>
          <a:p>
            <a:endParaRPr/>
          </a:p>
        </p:txBody>
      </p:sp>
      <p:sp>
        <p:nvSpPr>
          <p:cNvPr id="128" name="Shape 12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FB17"/>
              </a:buClr>
              <a:buFont typeface="Short Stack"/>
              <a:buNone/>
              <a:defRPr sz="2400" b="1" i="0" u="none" strike="noStrike" cap="none">
                <a:solidFill>
                  <a:srgbClr val="FFFB17"/>
                </a:solidFill>
                <a:latin typeface="Short Stack"/>
                <a:ea typeface="Short Stack"/>
                <a:cs typeface="Short Stack"/>
                <a:sym typeface="Short Stack"/>
              </a:defRPr>
            </a:lvl1pPr>
            <a:lvl2pPr marL="457200" marR="0" lvl="1" indent="0" algn="l" rtl="0">
              <a:spcBef>
                <a:spcPts val="400"/>
              </a:spcBef>
              <a:spcAft>
                <a:spcPts val="0"/>
              </a:spcAft>
              <a:buClr>
                <a:srgbClr val="FFFB17"/>
              </a:buClr>
              <a:buFont typeface="Short Stack"/>
              <a:buNone/>
              <a:defRPr sz="2000" b="1" i="0" u="none" strike="noStrike" cap="none">
                <a:solidFill>
                  <a:srgbClr val="FFFB17"/>
                </a:solidFill>
                <a:latin typeface="Short Stack"/>
                <a:ea typeface="Short Stack"/>
                <a:cs typeface="Short Stack"/>
                <a:sym typeface="Short Stack"/>
              </a:defRPr>
            </a:lvl2pPr>
            <a:lvl3pPr marL="914400" marR="0" lvl="2" indent="0" algn="l" rtl="0">
              <a:spcBef>
                <a:spcPts val="360"/>
              </a:spcBef>
              <a:spcAft>
                <a:spcPts val="0"/>
              </a:spcAft>
              <a:buClr>
                <a:srgbClr val="FFFB17"/>
              </a:buClr>
              <a:buFont typeface="Short Stack"/>
              <a:buNone/>
              <a:defRPr sz="1800" b="1" i="0" u="none" strike="noStrike" cap="none">
                <a:solidFill>
                  <a:srgbClr val="FFFB17"/>
                </a:solidFill>
                <a:latin typeface="Short Stack"/>
                <a:ea typeface="Short Stack"/>
                <a:cs typeface="Short Stack"/>
                <a:sym typeface="Short Stack"/>
              </a:defRPr>
            </a:lvl3pPr>
            <a:lvl4pPr marL="1371600" marR="0" lvl="3" indent="0" algn="l" rtl="0">
              <a:spcBef>
                <a:spcPts val="320"/>
              </a:spcBef>
              <a:spcAft>
                <a:spcPts val="0"/>
              </a:spcAft>
              <a:buClr>
                <a:srgbClr val="FFFB17"/>
              </a:buClr>
              <a:buFont typeface="Short Stack"/>
              <a:buNone/>
              <a:defRPr sz="1600" b="1" i="0" u="none" strike="noStrike" cap="none">
                <a:solidFill>
                  <a:srgbClr val="FFFB17"/>
                </a:solidFill>
                <a:latin typeface="Short Stack"/>
                <a:ea typeface="Short Stack"/>
                <a:cs typeface="Short Stack"/>
                <a:sym typeface="Short Stack"/>
              </a:defRPr>
            </a:lvl4pPr>
            <a:lvl5pPr marL="1828800" marR="0" lvl="4" indent="0" algn="l" rtl="0">
              <a:spcBef>
                <a:spcPts val="320"/>
              </a:spcBef>
              <a:spcAft>
                <a:spcPts val="0"/>
              </a:spcAft>
              <a:buClr>
                <a:srgbClr val="FFFB17"/>
              </a:buClr>
              <a:buFont typeface="Short Stack"/>
              <a:buNone/>
              <a:defRPr sz="1600" b="1" i="0" u="none" strike="noStrike" cap="none">
                <a:solidFill>
                  <a:srgbClr val="FFFB17"/>
                </a:solidFill>
                <a:latin typeface="Short Stack"/>
                <a:ea typeface="Short Stack"/>
                <a:cs typeface="Short Stack"/>
                <a:sym typeface="Short Stack"/>
              </a:defRPr>
            </a:lvl5pPr>
            <a:lvl6pPr marL="2286000" marR="0" lvl="5"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6pPr>
            <a:lvl7pPr marL="2743200" marR="0" lvl="6"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7pPr>
            <a:lvl8pPr marL="3200400" marR="0" lvl="7"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8pPr>
            <a:lvl9pPr marL="3657600" marR="0" lvl="8" indent="0" algn="l" rtl="0">
              <a:spcBef>
                <a:spcPts val="320"/>
              </a:spcBef>
              <a:spcAft>
                <a:spcPts val="0"/>
              </a:spcAft>
              <a:buClr>
                <a:schemeClr val="lt1"/>
              </a:buClr>
              <a:buFont typeface="Comic Sans MS"/>
              <a:buNone/>
              <a:defRPr sz="1600" b="1" i="0" u="none" strike="noStrike" cap="none">
                <a:solidFill>
                  <a:schemeClr val="lt1"/>
                </a:solidFill>
                <a:latin typeface="Comic Sans MS"/>
                <a:ea typeface="Comic Sans MS"/>
                <a:cs typeface="Comic Sans MS"/>
                <a:sym typeface="Comic Sans MS"/>
              </a:defRPr>
            </a:lvl9pPr>
          </a:lstStyle>
          <a:p>
            <a:endParaRPr/>
          </a:p>
        </p:txBody>
      </p:sp>
      <p:sp>
        <p:nvSpPr>
          <p:cNvPr id="129" name="Shape 12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1pPr>
            <a:lvl2pPr marL="742950" marR="0" lvl="1" indent="-15875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2pPr>
            <a:lvl3pPr marL="1143000" marR="0" lvl="2" indent="-114300" algn="l" rtl="0">
              <a:spcBef>
                <a:spcPts val="360"/>
              </a:spcBef>
              <a:spcAft>
                <a:spcPts val="0"/>
              </a:spcAft>
              <a:buClr>
                <a:srgbClr val="FFFB17"/>
              </a:buClr>
              <a:buSzPct val="100000"/>
              <a:buFont typeface="Short Stack"/>
              <a:buChar char="•"/>
              <a:defRPr sz="1800" b="0" i="0" u="none" strike="noStrike" cap="none">
                <a:solidFill>
                  <a:srgbClr val="FFFB17"/>
                </a:solidFill>
                <a:latin typeface="Short Stack"/>
                <a:ea typeface="Short Stack"/>
                <a:cs typeface="Short Stack"/>
                <a:sym typeface="Short Stack"/>
              </a:defRPr>
            </a:lvl3pPr>
            <a:lvl4pPr marL="1600200" marR="0" lvl="3" indent="-127000" algn="l" rtl="0">
              <a:spcBef>
                <a:spcPts val="320"/>
              </a:spcBef>
              <a:spcAft>
                <a:spcPts val="0"/>
              </a:spcAft>
              <a:buClr>
                <a:srgbClr val="FFFB17"/>
              </a:buClr>
              <a:buSzPct val="100000"/>
              <a:buFont typeface="Short Stack"/>
              <a:buChar char="•"/>
              <a:defRPr sz="1600" b="0" i="0" u="none" strike="noStrike" cap="none">
                <a:solidFill>
                  <a:srgbClr val="FFFB17"/>
                </a:solidFill>
                <a:latin typeface="Short Stack"/>
                <a:ea typeface="Short Stack"/>
                <a:cs typeface="Short Stack"/>
                <a:sym typeface="Short Stack"/>
              </a:defRPr>
            </a:lvl4pPr>
            <a:lvl5pPr marL="2057400" marR="0" lvl="4" indent="-127000" algn="l" rtl="0">
              <a:spcBef>
                <a:spcPts val="320"/>
              </a:spcBef>
              <a:spcAft>
                <a:spcPts val="0"/>
              </a:spcAft>
              <a:buClr>
                <a:srgbClr val="FFFB17"/>
              </a:buClr>
              <a:buSzPct val="100000"/>
              <a:buFont typeface="Short Stack"/>
              <a:buChar char="•"/>
              <a:defRPr sz="1600" b="0" i="0" u="none" strike="noStrike" cap="none">
                <a:solidFill>
                  <a:srgbClr val="FFFB17"/>
                </a:solidFill>
                <a:latin typeface="Short Stack"/>
                <a:ea typeface="Short Stack"/>
                <a:cs typeface="Short Stack"/>
                <a:sym typeface="Short Stack"/>
              </a:defRPr>
            </a:lvl5pPr>
            <a:lvl6pPr marL="2514600" marR="0" lvl="5"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6pPr>
            <a:lvl7pPr marL="2971800" marR="0" lvl="6"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7pPr>
            <a:lvl8pPr marL="3429000" marR="0" lvl="7"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8pPr>
            <a:lvl9pPr marL="3886200" marR="0" lvl="8" indent="-127000" algn="l" rtl="0">
              <a:spcBef>
                <a:spcPts val="320"/>
              </a:spcBef>
              <a:spcAft>
                <a:spcPts val="0"/>
              </a:spcAft>
              <a:buClr>
                <a:schemeClr val="lt1"/>
              </a:buClr>
              <a:buSzPct val="100000"/>
              <a:buFont typeface="Comic Sans MS"/>
              <a:buChar char="•"/>
              <a:defRPr sz="1600" b="0" i="0" u="none" strike="noStrike" cap="none">
                <a:solidFill>
                  <a:schemeClr val="lt1"/>
                </a:solidFill>
                <a:latin typeface="Comic Sans MS"/>
                <a:ea typeface="Comic Sans MS"/>
                <a:cs typeface="Comic Sans MS"/>
                <a:sym typeface="Comic Sans MS"/>
              </a:defRPr>
            </a:lvl9pPr>
          </a:lstStyle>
          <a:p>
            <a:endParaRPr/>
          </a:p>
        </p:txBody>
      </p:sp>
      <p:sp>
        <p:nvSpPr>
          <p:cNvPr id="130" name="Shape 13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1" name="Shape 13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2" name="Shape 13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95400" y="609600"/>
            <a:ext cx="7467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35" name="Shape 13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6" name="Shape 13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7" name="Shape 13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8"/>
        <p:cNvGrpSpPr/>
        <p:nvPr/>
      </p:nvGrpSpPr>
      <p:grpSpPr>
        <a:xfrm>
          <a:off x="0" y="0"/>
          <a:ext cx="0" cy="0"/>
          <a:chOff x="0" y="0"/>
          <a:chExt cx="0" cy="0"/>
        </a:xfrm>
      </p:grpSpPr>
      <p:sp>
        <p:nvSpPr>
          <p:cNvPr id="139" name="Shape 13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0" name="Shape 14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1" name="Shape 14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lfa Slab One"/>
              <a:buNone/>
              <a:defRPr sz="4400" b="1" i="0" u="none" strike="noStrike" cap="none">
                <a:solidFill>
                  <a:schemeClr val="dk1"/>
                </a:solidFill>
                <a:latin typeface="Alfa Slab One"/>
                <a:ea typeface="Alfa Slab One"/>
                <a:cs typeface="Alfa Slab One"/>
                <a:sym typeface="Alfa Slab On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761565"/>
            <a:ext cx="8229600" cy="3877235"/>
          </a:xfrm>
          <a:prstGeom prst="rect">
            <a:avLst/>
          </a:prstGeom>
          <a:noFill/>
          <a:ln>
            <a:noFill/>
          </a:ln>
        </p:spPr>
        <p:txBody>
          <a:bodyPr lIns="91425" tIns="91425" rIns="91425" bIns="91425" anchor="t" anchorCtr="0"/>
          <a:lstStyle>
            <a:lvl1pPr marL="282575" marR="0" lvl="0" indent="-130175" algn="l" rtl="0">
              <a:spcBef>
                <a:spcPts val="200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77850" marR="0" lvl="1" indent="-158750" algn="l" rtl="0">
              <a:spcBef>
                <a:spcPts val="600"/>
              </a:spcBef>
              <a:buClr>
                <a:schemeClr val="dk1"/>
              </a:buClr>
              <a:buSzPct val="100000"/>
              <a:buFont typeface="Arial"/>
              <a:buChar char="•"/>
              <a:defRPr sz="2200" b="0" i="0" u="none" strike="noStrike" cap="none">
                <a:solidFill>
                  <a:schemeClr val="dk1"/>
                </a:solidFill>
                <a:latin typeface="Arial"/>
                <a:ea typeface="Arial"/>
                <a:cs typeface="Arial"/>
                <a:sym typeface="Arial"/>
              </a:defRPr>
            </a:lvl2pPr>
            <a:lvl3pPr marL="860425" marR="0" lvl="2" indent="-161925" algn="l" rtl="0">
              <a:spcBef>
                <a:spcPts val="6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9pPr>
          </a:lstStyle>
          <a:p>
            <a:endParaRPr/>
          </a:p>
        </p:txBody>
      </p:sp>
      <p:sp>
        <p:nvSpPr>
          <p:cNvPr id="24" name="Shape 24"/>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5" name="Shape 25"/>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6" name="Shape 26"/>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44" name="Shape 14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FFFB17"/>
              </a:buClr>
              <a:buSzPct val="100000"/>
              <a:buFont typeface="Short Stack"/>
              <a:buChar char="•"/>
              <a:defRPr sz="3200" b="0" i="0" u="none" strike="noStrike" cap="none">
                <a:solidFill>
                  <a:srgbClr val="FFFB17"/>
                </a:solidFill>
                <a:latin typeface="Short Stack"/>
                <a:ea typeface="Short Stack"/>
                <a:cs typeface="Short Stack"/>
                <a:sym typeface="Short Stack"/>
              </a:defRPr>
            </a:lvl1pPr>
            <a:lvl2pPr marL="742950" marR="0" lvl="1" indent="-10795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2pPr>
            <a:lvl3pPr marL="1143000" marR="0" lvl="2" indent="-762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3pPr>
            <a:lvl4pPr marL="1600200" marR="0" lvl="3"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4pPr>
            <a:lvl5pPr marL="2057400" marR="0" lvl="4"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5pPr>
            <a:lvl6pPr marL="2514600" marR="0" lvl="5"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6pPr>
            <a:lvl7pPr marL="2971800" marR="0" lvl="6"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7pPr>
            <a:lvl8pPr marL="3429000" marR="0" lvl="7"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8pPr>
            <a:lvl9pPr marL="3886200" marR="0" lvl="8"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
        <p:nvSpPr>
          <p:cNvPr id="145" name="Shape 14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FB17"/>
              </a:buClr>
              <a:buFont typeface="Short Stack"/>
              <a:buNone/>
              <a:defRPr sz="1400" b="0" i="0" u="none" strike="noStrike" cap="none">
                <a:solidFill>
                  <a:srgbClr val="FFFB17"/>
                </a:solidFill>
                <a:latin typeface="Short Stack"/>
                <a:ea typeface="Short Stack"/>
                <a:cs typeface="Short Stack"/>
                <a:sym typeface="Short Stack"/>
              </a:defRPr>
            </a:lvl1pPr>
            <a:lvl2pPr marL="457200" marR="0" lvl="1" indent="0" algn="l" rtl="0">
              <a:spcBef>
                <a:spcPts val="240"/>
              </a:spcBef>
              <a:spcAft>
                <a:spcPts val="0"/>
              </a:spcAft>
              <a:buClr>
                <a:srgbClr val="FFFB17"/>
              </a:buClr>
              <a:buFont typeface="Short Stack"/>
              <a:buNone/>
              <a:defRPr sz="1200" b="0" i="0" u="none" strike="noStrike" cap="none">
                <a:solidFill>
                  <a:srgbClr val="FFFB17"/>
                </a:solidFill>
                <a:latin typeface="Short Stack"/>
                <a:ea typeface="Short Stack"/>
                <a:cs typeface="Short Stack"/>
                <a:sym typeface="Short Stack"/>
              </a:defRPr>
            </a:lvl2pPr>
            <a:lvl3pPr marL="914400" marR="0" lvl="2" indent="0" algn="l" rtl="0">
              <a:spcBef>
                <a:spcPts val="200"/>
              </a:spcBef>
              <a:spcAft>
                <a:spcPts val="0"/>
              </a:spcAft>
              <a:buClr>
                <a:srgbClr val="FFFB17"/>
              </a:buClr>
              <a:buFont typeface="Short Stack"/>
              <a:buNone/>
              <a:defRPr sz="1000" b="0" i="0" u="none" strike="noStrike" cap="none">
                <a:solidFill>
                  <a:srgbClr val="FFFB17"/>
                </a:solidFill>
                <a:latin typeface="Short Stack"/>
                <a:ea typeface="Short Stack"/>
                <a:cs typeface="Short Stack"/>
                <a:sym typeface="Short Stack"/>
              </a:defRPr>
            </a:lvl3pPr>
            <a:lvl4pPr marL="1371600" marR="0" lvl="3" indent="0" algn="l" rtl="0">
              <a:spcBef>
                <a:spcPts val="180"/>
              </a:spcBef>
              <a:spcAft>
                <a:spcPts val="0"/>
              </a:spcAft>
              <a:buClr>
                <a:srgbClr val="FFFB17"/>
              </a:buClr>
              <a:buFont typeface="Short Stack"/>
              <a:buNone/>
              <a:defRPr sz="900" b="0" i="0" u="none" strike="noStrike" cap="none">
                <a:solidFill>
                  <a:srgbClr val="FFFB17"/>
                </a:solidFill>
                <a:latin typeface="Short Stack"/>
                <a:ea typeface="Short Stack"/>
                <a:cs typeface="Short Stack"/>
                <a:sym typeface="Short Stack"/>
              </a:defRPr>
            </a:lvl4pPr>
            <a:lvl5pPr marL="1828800" marR="0" lvl="4" indent="0" algn="l" rtl="0">
              <a:spcBef>
                <a:spcPts val="180"/>
              </a:spcBef>
              <a:spcAft>
                <a:spcPts val="0"/>
              </a:spcAft>
              <a:buClr>
                <a:srgbClr val="FFFB17"/>
              </a:buClr>
              <a:buFont typeface="Short Stack"/>
              <a:buNone/>
              <a:defRPr sz="900" b="0" i="0" u="none" strike="noStrike" cap="none">
                <a:solidFill>
                  <a:srgbClr val="FFFB17"/>
                </a:solidFill>
                <a:latin typeface="Short Stack"/>
                <a:ea typeface="Short Stack"/>
                <a:cs typeface="Short Stack"/>
                <a:sym typeface="Short Stack"/>
              </a:defRPr>
            </a:lvl5pPr>
            <a:lvl6pPr marL="2286000" marR="0" lvl="5"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6pPr>
            <a:lvl7pPr marL="2743200" marR="0" lvl="6"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7pPr>
            <a:lvl8pPr marL="3200400" marR="0" lvl="7"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8pPr>
            <a:lvl9pPr marL="3657600" marR="0" lvl="8"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9pPr>
          </a:lstStyle>
          <a:p>
            <a:endParaRPr/>
          </a:p>
        </p:txBody>
      </p:sp>
      <p:sp>
        <p:nvSpPr>
          <p:cNvPr id="146" name="Shape 14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7" name="Shape 14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8" name="Shape 14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51" name="Shape 15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FFFB17"/>
              </a:buClr>
              <a:buFont typeface="Short Stack"/>
              <a:buNone/>
              <a:defRPr sz="3200" b="0" i="0" u="none" strike="noStrike" cap="none">
                <a:solidFill>
                  <a:srgbClr val="FFFB17"/>
                </a:solidFill>
                <a:latin typeface="Short Stack"/>
                <a:ea typeface="Short Stack"/>
                <a:cs typeface="Short Stack"/>
                <a:sym typeface="Short Stack"/>
              </a:defRPr>
            </a:lvl1pPr>
            <a:lvl2pPr marL="457200" marR="0" lvl="1" indent="0" algn="l" rtl="0">
              <a:spcBef>
                <a:spcPts val="560"/>
              </a:spcBef>
              <a:spcAft>
                <a:spcPts val="0"/>
              </a:spcAft>
              <a:buClr>
                <a:srgbClr val="FFFB17"/>
              </a:buClr>
              <a:buFont typeface="Short Stack"/>
              <a:buNone/>
              <a:defRPr sz="2800" b="0" i="0" u="none" strike="noStrike" cap="none">
                <a:solidFill>
                  <a:srgbClr val="FFFB17"/>
                </a:solidFill>
                <a:latin typeface="Short Stack"/>
                <a:ea typeface="Short Stack"/>
                <a:cs typeface="Short Stack"/>
                <a:sym typeface="Short Stack"/>
              </a:defRPr>
            </a:lvl2pPr>
            <a:lvl3pPr marL="914400" marR="0" lvl="2" indent="0" algn="l" rtl="0">
              <a:spcBef>
                <a:spcPts val="480"/>
              </a:spcBef>
              <a:spcAft>
                <a:spcPts val="0"/>
              </a:spcAft>
              <a:buClr>
                <a:srgbClr val="FFFB17"/>
              </a:buClr>
              <a:buFont typeface="Short Stack"/>
              <a:buNone/>
              <a:defRPr sz="2400" b="0" i="0" u="none" strike="noStrike" cap="none">
                <a:solidFill>
                  <a:srgbClr val="FFFB17"/>
                </a:solidFill>
                <a:latin typeface="Short Stack"/>
                <a:ea typeface="Short Stack"/>
                <a:cs typeface="Short Stack"/>
                <a:sym typeface="Short Stack"/>
              </a:defRPr>
            </a:lvl3pPr>
            <a:lvl4pPr marL="1371600" marR="0" lvl="3" indent="0" algn="l" rtl="0">
              <a:spcBef>
                <a:spcPts val="400"/>
              </a:spcBef>
              <a:spcAft>
                <a:spcPts val="0"/>
              </a:spcAft>
              <a:buClr>
                <a:srgbClr val="FFFB17"/>
              </a:buClr>
              <a:buFont typeface="Short Stack"/>
              <a:buNone/>
              <a:defRPr sz="2000" b="0" i="0" u="none" strike="noStrike" cap="none">
                <a:solidFill>
                  <a:srgbClr val="FFFB17"/>
                </a:solidFill>
                <a:latin typeface="Short Stack"/>
                <a:ea typeface="Short Stack"/>
                <a:cs typeface="Short Stack"/>
                <a:sym typeface="Short Stack"/>
              </a:defRPr>
            </a:lvl4pPr>
            <a:lvl5pPr marL="1828800" marR="0" lvl="4" indent="0" algn="l" rtl="0">
              <a:spcBef>
                <a:spcPts val="400"/>
              </a:spcBef>
              <a:spcAft>
                <a:spcPts val="0"/>
              </a:spcAft>
              <a:buClr>
                <a:srgbClr val="FFFB17"/>
              </a:buClr>
              <a:buFont typeface="Short Stack"/>
              <a:buNone/>
              <a:defRPr sz="2000" b="0" i="0" u="none" strike="noStrike" cap="none">
                <a:solidFill>
                  <a:srgbClr val="FFFB17"/>
                </a:solidFill>
                <a:latin typeface="Short Stack"/>
                <a:ea typeface="Short Stack"/>
                <a:cs typeface="Short Stack"/>
                <a:sym typeface="Short Stack"/>
              </a:defRPr>
            </a:lvl5pPr>
            <a:lvl6pPr marL="2286000" marR="0" lvl="5" indent="0" algn="l" rtl="0">
              <a:spcBef>
                <a:spcPts val="400"/>
              </a:spcBef>
              <a:spcAft>
                <a:spcPts val="0"/>
              </a:spcAft>
              <a:buClr>
                <a:schemeClr val="lt1"/>
              </a:buClr>
              <a:buFont typeface="Comic Sans MS"/>
              <a:buNone/>
              <a:defRPr sz="2000" b="0" i="0" u="none" strike="noStrike" cap="none">
                <a:solidFill>
                  <a:schemeClr val="lt1"/>
                </a:solidFill>
                <a:latin typeface="Comic Sans MS"/>
                <a:ea typeface="Comic Sans MS"/>
                <a:cs typeface="Comic Sans MS"/>
                <a:sym typeface="Comic Sans MS"/>
              </a:defRPr>
            </a:lvl6pPr>
            <a:lvl7pPr marL="2743200" marR="0" lvl="6" indent="0" algn="l" rtl="0">
              <a:spcBef>
                <a:spcPts val="400"/>
              </a:spcBef>
              <a:spcAft>
                <a:spcPts val="0"/>
              </a:spcAft>
              <a:buClr>
                <a:schemeClr val="lt1"/>
              </a:buClr>
              <a:buFont typeface="Comic Sans MS"/>
              <a:buNone/>
              <a:defRPr sz="2000" b="0" i="0" u="none" strike="noStrike" cap="none">
                <a:solidFill>
                  <a:schemeClr val="lt1"/>
                </a:solidFill>
                <a:latin typeface="Comic Sans MS"/>
                <a:ea typeface="Comic Sans MS"/>
                <a:cs typeface="Comic Sans MS"/>
                <a:sym typeface="Comic Sans MS"/>
              </a:defRPr>
            </a:lvl7pPr>
            <a:lvl8pPr marL="3200400" marR="0" lvl="7" indent="0" algn="l" rtl="0">
              <a:spcBef>
                <a:spcPts val="400"/>
              </a:spcBef>
              <a:spcAft>
                <a:spcPts val="0"/>
              </a:spcAft>
              <a:buClr>
                <a:schemeClr val="lt1"/>
              </a:buClr>
              <a:buFont typeface="Comic Sans MS"/>
              <a:buNone/>
              <a:defRPr sz="2000" b="0" i="0" u="none" strike="noStrike" cap="none">
                <a:solidFill>
                  <a:schemeClr val="lt1"/>
                </a:solidFill>
                <a:latin typeface="Comic Sans MS"/>
                <a:ea typeface="Comic Sans MS"/>
                <a:cs typeface="Comic Sans MS"/>
                <a:sym typeface="Comic Sans MS"/>
              </a:defRPr>
            </a:lvl8pPr>
            <a:lvl9pPr marL="3657600" marR="0" lvl="8" indent="0" algn="l" rtl="0">
              <a:spcBef>
                <a:spcPts val="400"/>
              </a:spcBef>
              <a:spcAft>
                <a:spcPts val="0"/>
              </a:spcAft>
              <a:buClr>
                <a:schemeClr val="lt1"/>
              </a:buClr>
              <a:buFont typeface="Comic Sans MS"/>
              <a:buNone/>
              <a:defRPr sz="2000" b="0" i="0" u="none" strike="noStrike" cap="none">
                <a:solidFill>
                  <a:schemeClr val="lt1"/>
                </a:solidFill>
                <a:latin typeface="Comic Sans MS"/>
                <a:ea typeface="Comic Sans MS"/>
                <a:cs typeface="Comic Sans MS"/>
                <a:sym typeface="Comic Sans MS"/>
              </a:defRPr>
            </a:lvl9pPr>
          </a:lstStyle>
          <a:p>
            <a:endParaRPr/>
          </a:p>
        </p:txBody>
      </p:sp>
      <p:sp>
        <p:nvSpPr>
          <p:cNvPr id="152" name="Shape 15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FB17"/>
              </a:buClr>
              <a:buFont typeface="Short Stack"/>
              <a:buNone/>
              <a:defRPr sz="1400" b="0" i="0" u="none" strike="noStrike" cap="none">
                <a:solidFill>
                  <a:srgbClr val="FFFB17"/>
                </a:solidFill>
                <a:latin typeface="Short Stack"/>
                <a:ea typeface="Short Stack"/>
                <a:cs typeface="Short Stack"/>
                <a:sym typeface="Short Stack"/>
              </a:defRPr>
            </a:lvl1pPr>
            <a:lvl2pPr marL="457200" marR="0" lvl="1" indent="0" algn="l" rtl="0">
              <a:spcBef>
                <a:spcPts val="240"/>
              </a:spcBef>
              <a:spcAft>
                <a:spcPts val="0"/>
              </a:spcAft>
              <a:buClr>
                <a:srgbClr val="FFFB17"/>
              </a:buClr>
              <a:buFont typeface="Short Stack"/>
              <a:buNone/>
              <a:defRPr sz="1200" b="0" i="0" u="none" strike="noStrike" cap="none">
                <a:solidFill>
                  <a:srgbClr val="FFFB17"/>
                </a:solidFill>
                <a:latin typeface="Short Stack"/>
                <a:ea typeface="Short Stack"/>
                <a:cs typeface="Short Stack"/>
                <a:sym typeface="Short Stack"/>
              </a:defRPr>
            </a:lvl2pPr>
            <a:lvl3pPr marL="914400" marR="0" lvl="2" indent="0" algn="l" rtl="0">
              <a:spcBef>
                <a:spcPts val="200"/>
              </a:spcBef>
              <a:spcAft>
                <a:spcPts val="0"/>
              </a:spcAft>
              <a:buClr>
                <a:srgbClr val="FFFB17"/>
              </a:buClr>
              <a:buFont typeface="Short Stack"/>
              <a:buNone/>
              <a:defRPr sz="1000" b="0" i="0" u="none" strike="noStrike" cap="none">
                <a:solidFill>
                  <a:srgbClr val="FFFB17"/>
                </a:solidFill>
                <a:latin typeface="Short Stack"/>
                <a:ea typeface="Short Stack"/>
                <a:cs typeface="Short Stack"/>
                <a:sym typeface="Short Stack"/>
              </a:defRPr>
            </a:lvl3pPr>
            <a:lvl4pPr marL="1371600" marR="0" lvl="3" indent="0" algn="l" rtl="0">
              <a:spcBef>
                <a:spcPts val="180"/>
              </a:spcBef>
              <a:spcAft>
                <a:spcPts val="0"/>
              </a:spcAft>
              <a:buClr>
                <a:srgbClr val="FFFB17"/>
              </a:buClr>
              <a:buFont typeface="Short Stack"/>
              <a:buNone/>
              <a:defRPr sz="900" b="0" i="0" u="none" strike="noStrike" cap="none">
                <a:solidFill>
                  <a:srgbClr val="FFFB17"/>
                </a:solidFill>
                <a:latin typeface="Short Stack"/>
                <a:ea typeface="Short Stack"/>
                <a:cs typeface="Short Stack"/>
                <a:sym typeface="Short Stack"/>
              </a:defRPr>
            </a:lvl4pPr>
            <a:lvl5pPr marL="1828800" marR="0" lvl="4" indent="0" algn="l" rtl="0">
              <a:spcBef>
                <a:spcPts val="180"/>
              </a:spcBef>
              <a:spcAft>
                <a:spcPts val="0"/>
              </a:spcAft>
              <a:buClr>
                <a:srgbClr val="FFFB17"/>
              </a:buClr>
              <a:buFont typeface="Short Stack"/>
              <a:buNone/>
              <a:defRPr sz="900" b="0" i="0" u="none" strike="noStrike" cap="none">
                <a:solidFill>
                  <a:srgbClr val="FFFB17"/>
                </a:solidFill>
                <a:latin typeface="Short Stack"/>
                <a:ea typeface="Short Stack"/>
                <a:cs typeface="Short Stack"/>
                <a:sym typeface="Short Stack"/>
              </a:defRPr>
            </a:lvl5pPr>
            <a:lvl6pPr marL="2286000" marR="0" lvl="5"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6pPr>
            <a:lvl7pPr marL="2743200" marR="0" lvl="6"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7pPr>
            <a:lvl8pPr marL="3200400" marR="0" lvl="7"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8pPr>
            <a:lvl9pPr marL="3657600" marR="0" lvl="8" indent="0" algn="l" rtl="0">
              <a:spcBef>
                <a:spcPts val="180"/>
              </a:spcBef>
              <a:spcAft>
                <a:spcPts val="0"/>
              </a:spcAft>
              <a:buClr>
                <a:schemeClr val="lt1"/>
              </a:buClr>
              <a:buFont typeface="Comic Sans MS"/>
              <a:buNone/>
              <a:defRPr sz="900" b="0" i="0" u="none" strike="noStrike" cap="none">
                <a:solidFill>
                  <a:schemeClr val="lt1"/>
                </a:solidFill>
                <a:latin typeface="Comic Sans MS"/>
                <a:ea typeface="Comic Sans MS"/>
                <a:cs typeface="Comic Sans MS"/>
                <a:sym typeface="Comic Sans MS"/>
              </a:defRPr>
            </a:lvl9pPr>
          </a:lstStyle>
          <a:p>
            <a:endParaRPr/>
          </a:p>
        </p:txBody>
      </p:sp>
      <p:sp>
        <p:nvSpPr>
          <p:cNvPr id="153" name="Shape 15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54" name="Shape 15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55" name="Shape 15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1295400" y="609600"/>
            <a:ext cx="7467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58" name="Shape 158"/>
          <p:cNvSpPr txBox="1">
            <a:spLocks noGrp="1"/>
          </p:cNvSpPr>
          <p:nvPr>
            <p:ph type="body" idx="1"/>
          </p:nvPr>
        </p:nvSpPr>
        <p:spPr>
          <a:xfrm rot="5400000">
            <a:off x="2971799" y="304799"/>
            <a:ext cx="4114800" cy="7467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FFFB17"/>
              </a:buClr>
              <a:buSzPct val="100000"/>
              <a:buFont typeface="Short Stack"/>
              <a:buChar char="•"/>
              <a:defRPr sz="3200" b="0" i="0" u="none" strike="noStrike" cap="none">
                <a:solidFill>
                  <a:srgbClr val="FFFB17"/>
                </a:solidFill>
                <a:latin typeface="Short Stack"/>
                <a:ea typeface="Short Stack"/>
                <a:cs typeface="Short Stack"/>
                <a:sym typeface="Short Stack"/>
              </a:defRPr>
            </a:lvl1pPr>
            <a:lvl2pPr marL="742950" marR="0" lvl="1" indent="-10795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2pPr>
            <a:lvl3pPr marL="1143000" marR="0" lvl="2" indent="-762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3pPr>
            <a:lvl4pPr marL="1600200" marR="0" lvl="3"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4pPr>
            <a:lvl5pPr marL="2057400" marR="0" lvl="4"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5pPr>
            <a:lvl6pPr marL="2514600" marR="0" lvl="5"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6pPr>
            <a:lvl7pPr marL="2971800" marR="0" lvl="6"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7pPr>
            <a:lvl8pPr marL="3429000" marR="0" lvl="7"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8pPr>
            <a:lvl9pPr marL="3886200" marR="0" lvl="8"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
        <p:nvSpPr>
          <p:cNvPr id="159" name="Shape 15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60" name="Shape 16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61" name="Shape 16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rot="5400000">
            <a:off x="5086350" y="2419349"/>
            <a:ext cx="5486399" cy="18669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164" name="Shape 164"/>
          <p:cNvSpPr txBox="1">
            <a:spLocks noGrp="1"/>
          </p:cNvSpPr>
          <p:nvPr>
            <p:ph type="body" idx="1"/>
          </p:nvPr>
        </p:nvSpPr>
        <p:spPr>
          <a:xfrm rot="5400000">
            <a:off x="1276350" y="628649"/>
            <a:ext cx="5486399" cy="54483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FFFB17"/>
              </a:buClr>
              <a:buSzPct val="100000"/>
              <a:buFont typeface="Short Stack"/>
              <a:buChar char="•"/>
              <a:defRPr sz="3200" b="0" i="0" u="none" strike="noStrike" cap="none">
                <a:solidFill>
                  <a:srgbClr val="FFFB17"/>
                </a:solidFill>
                <a:latin typeface="Short Stack"/>
                <a:ea typeface="Short Stack"/>
                <a:cs typeface="Short Stack"/>
                <a:sym typeface="Short Stack"/>
              </a:defRPr>
            </a:lvl1pPr>
            <a:lvl2pPr marL="742950" marR="0" lvl="1" indent="-10795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2pPr>
            <a:lvl3pPr marL="1143000" marR="0" lvl="2" indent="-762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3pPr>
            <a:lvl4pPr marL="1600200" marR="0" lvl="3"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4pPr>
            <a:lvl5pPr marL="2057400" marR="0" lvl="4"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5pPr>
            <a:lvl6pPr marL="2514600" marR="0" lvl="5"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6pPr>
            <a:lvl7pPr marL="2971800" marR="0" lvl="6"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7pPr>
            <a:lvl8pPr marL="3429000" marR="0" lvl="7"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8pPr>
            <a:lvl9pPr marL="3886200" marR="0" lvl="8"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
        <p:nvSpPr>
          <p:cNvPr id="165" name="Shape 16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66" name="Shape 16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67" name="Shape 16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048434"/>
            <a:ext cx="8229600" cy="1362075"/>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lfa Slab One"/>
              <a:buNone/>
              <a:defRPr sz="4800" b="1" i="0" u="none" strike="noStrike" cap="none">
                <a:solidFill>
                  <a:schemeClr val="dk1"/>
                </a:solidFill>
                <a:latin typeface="Alfa Slab One"/>
                <a:ea typeface="Alfa Slab One"/>
                <a:cs typeface="Alfa Slab One"/>
                <a:sym typeface="Alfa Slab On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3430401"/>
            <a:ext cx="8229600" cy="1500187"/>
          </a:xfrm>
          <a:prstGeom prst="rect">
            <a:avLst/>
          </a:prstGeom>
          <a:noFill/>
          <a:ln>
            <a:noFill/>
          </a:ln>
        </p:spPr>
        <p:txBody>
          <a:bodyPr lIns="91425" tIns="91425" rIns="91425" bIns="91425" anchor="t" anchorCtr="0"/>
          <a:lstStyle>
            <a:lvl1pPr marL="0" marR="0" lvl="0" indent="0" algn="ctr" rtl="0">
              <a:spcBef>
                <a:spcPts val="300"/>
              </a:spcBef>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buClr>
                <a:schemeClr val="dk1"/>
              </a:buClr>
              <a:buFont typeface="Arial"/>
              <a:buNone/>
              <a:defRPr sz="1400" b="0" i="0" u="none" strike="noStrike" cap="none">
                <a:solidFill>
                  <a:schemeClr val="dk1"/>
                </a:solidFill>
                <a:latin typeface="Constantia"/>
                <a:ea typeface="Constantia"/>
                <a:cs typeface="Constantia"/>
                <a:sym typeface="Constantia"/>
              </a:defRPr>
            </a:lvl6pPr>
            <a:lvl7pPr marL="2743200" marR="0" lvl="6" indent="0" algn="l" rtl="0">
              <a:spcBef>
                <a:spcPts val="280"/>
              </a:spcBef>
              <a:buClr>
                <a:schemeClr val="dk1"/>
              </a:buClr>
              <a:buFont typeface="Arial"/>
              <a:buNone/>
              <a:defRPr sz="1400" b="0" i="0" u="none" strike="noStrike" cap="none">
                <a:solidFill>
                  <a:schemeClr val="dk1"/>
                </a:solidFill>
                <a:latin typeface="Constantia"/>
                <a:ea typeface="Constantia"/>
                <a:cs typeface="Constantia"/>
                <a:sym typeface="Constantia"/>
              </a:defRPr>
            </a:lvl7pPr>
            <a:lvl8pPr marL="3200400" marR="0" lvl="7" indent="0" algn="l" rtl="0">
              <a:spcBef>
                <a:spcPts val="280"/>
              </a:spcBef>
              <a:buClr>
                <a:schemeClr val="dk1"/>
              </a:buClr>
              <a:buFont typeface="Arial"/>
              <a:buNone/>
              <a:defRPr sz="1400" b="0" i="0" u="none" strike="noStrike" cap="none">
                <a:solidFill>
                  <a:schemeClr val="dk1"/>
                </a:solidFill>
                <a:latin typeface="Constantia"/>
                <a:ea typeface="Constantia"/>
                <a:cs typeface="Constantia"/>
                <a:sym typeface="Constantia"/>
              </a:defRPr>
            </a:lvl8pPr>
            <a:lvl9pPr marL="3657600" marR="0" lvl="8" indent="0" algn="l" rtl="0">
              <a:spcBef>
                <a:spcPts val="280"/>
              </a:spcBef>
              <a:buClr>
                <a:schemeClr val="dk1"/>
              </a:buClr>
              <a:buFont typeface="Arial"/>
              <a:buNone/>
              <a:defRPr sz="1400" b="0" i="0" u="none" strike="noStrike" cap="none">
                <a:solidFill>
                  <a:schemeClr val="dk1"/>
                </a:solidFill>
                <a:latin typeface="Constantia"/>
                <a:ea typeface="Constantia"/>
                <a:cs typeface="Constantia"/>
                <a:sym typeface="Constantia"/>
              </a:defRPr>
            </a:lvl9pPr>
          </a:lstStyle>
          <a:p>
            <a:endParaRPr/>
          </a:p>
        </p:txBody>
      </p:sp>
      <p:sp>
        <p:nvSpPr>
          <p:cNvPr id="30" name="Shape 30"/>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31" name="Shape 31"/>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32" name="Shape 32"/>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774825"/>
            <a:ext cx="3931919" cy="3873499"/>
          </a:xfrm>
          <a:prstGeom prst="rect">
            <a:avLst/>
          </a:prstGeom>
          <a:noFill/>
          <a:ln>
            <a:noFill/>
          </a:ln>
        </p:spPr>
        <p:txBody>
          <a:bodyPr lIns="91425" tIns="91425" rIns="91425" bIns="91425" anchor="t" anchorCtr="0"/>
          <a:lstStyle>
            <a:lvl1pPr marL="282575" marR="0" lvl="0" indent="-155575" algn="l" rtl="0">
              <a:spcBef>
                <a:spcPts val="20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577850" marR="0" lvl="1" indent="-18415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860425" marR="0" lvl="2" indent="-17462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9pPr>
          </a:lstStyle>
          <a:p>
            <a:endParaRPr/>
          </a:p>
        </p:txBody>
      </p:sp>
      <p:sp>
        <p:nvSpPr>
          <p:cNvPr id="36" name="Shape 36"/>
          <p:cNvSpPr txBox="1">
            <a:spLocks noGrp="1"/>
          </p:cNvSpPr>
          <p:nvPr>
            <p:ph type="body" idx="2"/>
          </p:nvPr>
        </p:nvSpPr>
        <p:spPr>
          <a:xfrm>
            <a:off x="4754880" y="1774825"/>
            <a:ext cx="3931919" cy="3873499"/>
          </a:xfrm>
          <a:prstGeom prst="rect">
            <a:avLst/>
          </a:prstGeom>
          <a:noFill/>
          <a:ln>
            <a:noFill/>
          </a:ln>
        </p:spPr>
        <p:txBody>
          <a:bodyPr lIns="91425" tIns="91425" rIns="91425" bIns="91425" anchor="t" anchorCtr="0"/>
          <a:lstStyle>
            <a:lvl1pPr marL="282575" marR="0" lvl="0" indent="-155575" algn="l" rtl="0">
              <a:spcBef>
                <a:spcPts val="20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577850" marR="0" lvl="1" indent="-18415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860425" marR="0" lvl="2" indent="-17462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nstantia"/>
                <a:ea typeface="Constantia"/>
                <a:cs typeface="Constantia"/>
                <a:sym typeface="Constantia"/>
              </a:defRPr>
            </a:lvl9pPr>
          </a:lstStyle>
          <a:p>
            <a:endParaRPr/>
          </a:p>
        </p:txBody>
      </p:sp>
      <p:sp>
        <p:nvSpPr>
          <p:cNvPr id="37" name="Shape 37"/>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38" name="Shape 38"/>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39" name="Shape 39"/>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77787"/>
            <a:ext cx="3931919" cy="739776"/>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28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6pPr>
            <a:lvl7pPr marL="2743200" marR="0" lvl="6"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7pPr>
            <a:lvl8pPr marL="3200400" marR="0" lvl="7"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8pPr>
            <a:lvl9pPr marL="3657600" marR="0" lvl="8"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9pPr>
          </a:lstStyle>
          <a:p>
            <a:endParaRPr/>
          </a:p>
        </p:txBody>
      </p:sp>
      <p:sp>
        <p:nvSpPr>
          <p:cNvPr id="43" name="Shape 43"/>
          <p:cNvSpPr txBox="1">
            <a:spLocks noGrp="1"/>
          </p:cNvSpPr>
          <p:nvPr>
            <p:ph type="body" idx="2"/>
          </p:nvPr>
        </p:nvSpPr>
        <p:spPr>
          <a:xfrm>
            <a:off x="457200" y="2362199"/>
            <a:ext cx="3931919" cy="3286124"/>
          </a:xfrm>
          <a:prstGeom prst="rect">
            <a:avLst/>
          </a:prstGeom>
          <a:noFill/>
          <a:ln>
            <a:noFill/>
          </a:ln>
        </p:spPr>
        <p:txBody>
          <a:bodyPr lIns="91425" tIns="91425" rIns="91425" bIns="91425" anchor="t" anchorCtr="0"/>
          <a:lstStyle>
            <a:lvl1pPr marL="282575" marR="0" lvl="0" indent="-155575" algn="l" rtl="0">
              <a:spcBef>
                <a:spcPts val="20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577850" marR="0" lvl="1" indent="-18415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860425" marR="0" lvl="2" indent="-17462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9pPr>
          </a:lstStyle>
          <a:p>
            <a:endParaRPr/>
          </a:p>
        </p:txBody>
      </p:sp>
      <p:sp>
        <p:nvSpPr>
          <p:cNvPr id="44" name="Shape 44"/>
          <p:cNvSpPr txBox="1">
            <a:spLocks noGrp="1"/>
          </p:cNvSpPr>
          <p:nvPr>
            <p:ph type="body" idx="3"/>
          </p:nvPr>
        </p:nvSpPr>
        <p:spPr>
          <a:xfrm>
            <a:off x="4754880" y="1577787"/>
            <a:ext cx="3931919" cy="739776"/>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28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6pPr>
            <a:lvl7pPr marL="2743200" marR="0" lvl="6"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7pPr>
            <a:lvl8pPr marL="3200400" marR="0" lvl="7"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8pPr>
            <a:lvl9pPr marL="3657600" marR="0" lvl="8" indent="0" algn="l" rtl="0">
              <a:spcBef>
                <a:spcPts val="320"/>
              </a:spcBef>
              <a:buClr>
                <a:schemeClr val="dk1"/>
              </a:buClr>
              <a:buFont typeface="Arial"/>
              <a:buNone/>
              <a:defRPr sz="1600" b="1" i="0" u="none" strike="noStrike" cap="none">
                <a:solidFill>
                  <a:schemeClr val="dk1"/>
                </a:solidFill>
                <a:latin typeface="Constantia"/>
                <a:ea typeface="Constantia"/>
                <a:cs typeface="Constantia"/>
                <a:sym typeface="Constantia"/>
              </a:defRPr>
            </a:lvl9pPr>
          </a:lstStyle>
          <a:p>
            <a:endParaRPr/>
          </a:p>
        </p:txBody>
      </p:sp>
      <p:sp>
        <p:nvSpPr>
          <p:cNvPr id="45" name="Shape 45"/>
          <p:cNvSpPr txBox="1">
            <a:spLocks noGrp="1"/>
          </p:cNvSpPr>
          <p:nvPr>
            <p:ph type="body" idx="4"/>
          </p:nvPr>
        </p:nvSpPr>
        <p:spPr>
          <a:xfrm>
            <a:off x="4754880" y="2362199"/>
            <a:ext cx="3931919" cy="3286124"/>
          </a:xfrm>
          <a:prstGeom prst="rect">
            <a:avLst/>
          </a:prstGeom>
          <a:noFill/>
          <a:ln>
            <a:noFill/>
          </a:ln>
        </p:spPr>
        <p:txBody>
          <a:bodyPr lIns="91425" tIns="91425" rIns="91425" bIns="91425" anchor="t" anchorCtr="0"/>
          <a:lstStyle>
            <a:lvl1pPr marL="282575" marR="0" lvl="0" indent="-155575" algn="l" rtl="0">
              <a:spcBef>
                <a:spcPts val="20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577850" marR="0" lvl="1" indent="-18415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860425" marR="0" lvl="2" indent="-17462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nstantia"/>
                <a:ea typeface="Constantia"/>
                <a:cs typeface="Constantia"/>
                <a:sym typeface="Constantia"/>
              </a:defRPr>
            </a:lvl9pPr>
          </a:lstStyle>
          <a:p>
            <a:endParaRPr/>
          </a:p>
        </p:txBody>
      </p:sp>
      <p:sp>
        <p:nvSpPr>
          <p:cNvPr id="46" name="Shape 46"/>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47" name="Shape 47"/>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48" name="Shape 48"/>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52" name="Shape 52"/>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53" name="Shape 53"/>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56" name="Shape 56"/>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57" name="Shape 57"/>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199" y="381000"/>
            <a:ext cx="3840479" cy="116204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3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4846319" y="273050"/>
            <a:ext cx="3840479" cy="5375274"/>
          </a:xfrm>
          <a:prstGeom prst="rect">
            <a:avLst/>
          </a:prstGeom>
          <a:noFill/>
          <a:ln>
            <a:noFill/>
          </a:ln>
        </p:spPr>
        <p:txBody>
          <a:bodyPr lIns="91425" tIns="91425" rIns="91425" bIns="91425" anchor="t" anchorCtr="0"/>
          <a:lstStyle>
            <a:lvl1pPr marL="282575" marR="0" lvl="0" indent="-130175" algn="l" rtl="0">
              <a:spcBef>
                <a:spcPts val="200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77850" marR="0" lvl="1" indent="-158750" algn="l" rtl="0">
              <a:spcBef>
                <a:spcPts val="600"/>
              </a:spcBef>
              <a:buClr>
                <a:schemeClr val="dk1"/>
              </a:buClr>
              <a:buSzPct val="100000"/>
              <a:buFont typeface="Arial"/>
              <a:buChar char="•"/>
              <a:defRPr sz="2200" b="0" i="0" u="none" strike="noStrike" cap="none">
                <a:solidFill>
                  <a:schemeClr val="dk1"/>
                </a:solidFill>
                <a:latin typeface="Arial"/>
                <a:ea typeface="Arial"/>
                <a:cs typeface="Arial"/>
                <a:sym typeface="Arial"/>
              </a:defRPr>
            </a:lvl2pPr>
            <a:lvl3pPr marL="860425" marR="0" lvl="2" indent="-161925" algn="l" rtl="0">
              <a:spcBef>
                <a:spcPts val="6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9pPr>
          </a:lstStyle>
          <a:p>
            <a:endParaRPr/>
          </a:p>
        </p:txBody>
      </p:sp>
      <p:sp>
        <p:nvSpPr>
          <p:cNvPr id="61" name="Shape 61"/>
          <p:cNvSpPr txBox="1">
            <a:spLocks noGrp="1"/>
          </p:cNvSpPr>
          <p:nvPr>
            <p:ph type="body" idx="2"/>
          </p:nvPr>
        </p:nvSpPr>
        <p:spPr>
          <a:xfrm>
            <a:off x="457199" y="1600200"/>
            <a:ext cx="3840479" cy="3733800"/>
          </a:xfrm>
          <a:prstGeom prst="rect">
            <a:avLst/>
          </a:prstGeom>
          <a:noFill/>
          <a:ln>
            <a:noFill/>
          </a:ln>
        </p:spPr>
        <p:txBody>
          <a:bodyPr lIns="91425" tIns="91425" rIns="91425" bIns="91425" anchor="t" anchorCtr="0"/>
          <a:lstStyle>
            <a:lvl1pPr marL="0" marR="0" lvl="0" indent="0" algn="ctr" rtl="0">
              <a:lnSpc>
                <a:spcPct val="110000"/>
              </a:lnSpc>
              <a:spcBef>
                <a:spcPts val="2000"/>
              </a:spcBef>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6pPr>
            <a:lvl7pPr marL="2743200" marR="0" lvl="6"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7pPr>
            <a:lvl8pPr marL="3200400" marR="0" lvl="7"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8pPr>
            <a:lvl9pPr marL="3657600" marR="0" lvl="8"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9pPr>
          </a:lstStyle>
          <a:p>
            <a:endParaRPr/>
          </a:p>
        </p:txBody>
      </p:sp>
      <p:sp>
        <p:nvSpPr>
          <p:cNvPr id="62" name="Shape 62"/>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63" name="Shape 63"/>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64" name="Shape 64"/>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381000"/>
            <a:ext cx="3840479" cy="11612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3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4846319" y="274319"/>
            <a:ext cx="3840479" cy="5376672"/>
          </a:xfrm>
          <a:prstGeom prst="rect">
            <a:avLst/>
          </a:prstGeom>
          <a:noFill/>
          <a:ln>
            <a:noFill/>
          </a:ln>
          <a:effectLst>
            <a:outerShdw blurRad="114300" sx="103000" sy="103000" algn="ctr" rotWithShape="0">
              <a:srgbClr val="3F3F3F">
                <a:alpha val="49803"/>
              </a:srgbClr>
            </a:outerShdw>
          </a:effectLst>
        </p:spPr>
        <p:txBody>
          <a:bodyPr lIns="91425" tIns="91425" rIns="91425" bIns="91425" anchor="t" anchorCtr="0"/>
          <a:lstStyle>
            <a:lvl1pPr marL="0" marR="0" lvl="0" indent="0" algn="l" rtl="0">
              <a:spcBef>
                <a:spcPts val="2000"/>
              </a:spcBef>
              <a:buClr>
                <a:schemeClr val="dk1"/>
              </a:buClr>
              <a:buFont typeface="Arial"/>
              <a:buNone/>
              <a:defRPr sz="24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6pPr>
            <a:lvl7pPr marL="2743200" marR="0" lvl="6"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7pPr>
            <a:lvl8pPr marL="3200400" marR="0" lvl="7"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8pPr>
            <a:lvl9pPr marL="3657600" marR="0" lvl="8" indent="0" algn="l" rtl="0">
              <a:spcBef>
                <a:spcPts val="400"/>
              </a:spcBef>
              <a:buClr>
                <a:schemeClr val="dk1"/>
              </a:buClr>
              <a:buFont typeface="Arial"/>
              <a:buNone/>
              <a:defRPr sz="2000" b="0" i="0" u="none" strike="noStrike" cap="none">
                <a:solidFill>
                  <a:schemeClr val="dk1"/>
                </a:solidFill>
                <a:latin typeface="Constantia"/>
                <a:ea typeface="Constantia"/>
                <a:cs typeface="Constantia"/>
                <a:sym typeface="Constantia"/>
              </a:defRPr>
            </a:lvl9pPr>
          </a:lstStyle>
          <a:p>
            <a:endParaRPr/>
          </a:p>
        </p:txBody>
      </p:sp>
      <p:sp>
        <p:nvSpPr>
          <p:cNvPr id="68" name="Shape 68"/>
          <p:cNvSpPr txBox="1">
            <a:spLocks noGrp="1"/>
          </p:cNvSpPr>
          <p:nvPr>
            <p:ph type="body" idx="1"/>
          </p:nvPr>
        </p:nvSpPr>
        <p:spPr>
          <a:xfrm>
            <a:off x="457200" y="1600200"/>
            <a:ext cx="3840479" cy="3730752"/>
          </a:xfrm>
          <a:prstGeom prst="rect">
            <a:avLst/>
          </a:prstGeom>
          <a:noFill/>
          <a:ln>
            <a:noFill/>
          </a:ln>
        </p:spPr>
        <p:txBody>
          <a:bodyPr lIns="91425" tIns="91425" rIns="91425" bIns="91425" anchor="t" anchorCtr="0"/>
          <a:lstStyle>
            <a:lvl1pPr marL="0" marR="0" lvl="0" indent="0" algn="ctr" rtl="0">
              <a:lnSpc>
                <a:spcPct val="110000"/>
              </a:lnSpc>
              <a:spcBef>
                <a:spcPts val="2000"/>
              </a:spcBef>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spcBef>
                <a:spcPts val="60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6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60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60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6pPr>
            <a:lvl7pPr marL="2743200" marR="0" lvl="6"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7pPr>
            <a:lvl8pPr marL="3200400" marR="0" lvl="7"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8pPr>
            <a:lvl9pPr marL="3657600" marR="0" lvl="8" indent="0" algn="l" rtl="0">
              <a:spcBef>
                <a:spcPts val="180"/>
              </a:spcBef>
              <a:buClr>
                <a:schemeClr val="dk1"/>
              </a:buClr>
              <a:buFont typeface="Arial"/>
              <a:buNone/>
              <a:defRPr sz="900" b="0" i="0" u="none" strike="noStrike" cap="none">
                <a:solidFill>
                  <a:schemeClr val="dk1"/>
                </a:solidFill>
                <a:latin typeface="Constantia"/>
                <a:ea typeface="Constantia"/>
                <a:cs typeface="Constantia"/>
                <a:sym typeface="Constantia"/>
              </a:defRPr>
            </a:lvl9pPr>
          </a:lstStyle>
          <a:p>
            <a:endParaRPr/>
          </a:p>
        </p:txBody>
      </p:sp>
      <p:sp>
        <p:nvSpPr>
          <p:cNvPr id="69" name="Shape 69"/>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70" name="Shape 70"/>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71" name="Shape 71"/>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761565"/>
            <a:ext cx="8229600" cy="3877235"/>
          </a:xfrm>
          <a:prstGeom prst="rect">
            <a:avLst/>
          </a:prstGeom>
          <a:noFill/>
          <a:ln>
            <a:noFill/>
          </a:ln>
        </p:spPr>
        <p:txBody>
          <a:bodyPr lIns="91425" tIns="91425" rIns="91425" bIns="91425" anchor="t" anchorCtr="0"/>
          <a:lstStyle>
            <a:lvl1pPr marL="282575" marR="0" lvl="0" indent="-130175" algn="l" rtl="0">
              <a:spcBef>
                <a:spcPts val="200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77850" marR="0" lvl="1" indent="-158750" algn="l" rtl="0">
              <a:spcBef>
                <a:spcPts val="600"/>
              </a:spcBef>
              <a:buClr>
                <a:schemeClr val="dk1"/>
              </a:buClr>
              <a:buSzPct val="100000"/>
              <a:buFont typeface="Arial"/>
              <a:buChar char="•"/>
              <a:defRPr sz="2200" b="0" i="0" u="none" strike="noStrike" cap="none">
                <a:solidFill>
                  <a:schemeClr val="dk1"/>
                </a:solidFill>
                <a:latin typeface="Arial"/>
                <a:ea typeface="Arial"/>
                <a:cs typeface="Arial"/>
                <a:sym typeface="Arial"/>
              </a:defRPr>
            </a:lvl2pPr>
            <a:lvl3pPr marL="860425" marR="0" lvl="2" indent="-161925" algn="l" rtl="0">
              <a:spcBef>
                <a:spcPts val="6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143000" marR="0" lvl="3" indent="-177800"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425575" marR="0" lvl="4" indent="-168275" algn="l" rtl="0">
              <a:spcBef>
                <a:spcPts val="6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nstantia"/>
                <a:ea typeface="Constantia"/>
                <a:cs typeface="Constantia"/>
                <a:sym typeface="Constantia"/>
              </a:defRPr>
            </a:lvl9pPr>
          </a:lstStyle>
          <a:p>
            <a:endParaRPr/>
          </a:p>
        </p:txBody>
      </p:sp>
      <p:sp>
        <p:nvSpPr>
          <p:cNvPr id="12" name="Shape 12"/>
          <p:cNvSpPr txBox="1">
            <a:spLocks noGrp="1"/>
          </p:cNvSpPr>
          <p:nvPr>
            <p:ph type="dt" idx="10"/>
          </p:nvPr>
        </p:nvSpPr>
        <p:spPr>
          <a:xfrm>
            <a:off x="6732493" y="5883275"/>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13" name="Shape 13"/>
          <p:cNvSpPr txBox="1">
            <a:spLocks noGrp="1"/>
          </p:cNvSpPr>
          <p:nvPr>
            <p:ph type="ftr" idx="11"/>
          </p:nvPr>
        </p:nvSpPr>
        <p:spPr>
          <a:xfrm>
            <a:off x="255493" y="5883275"/>
            <a:ext cx="28956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14" name="Shape 14"/>
          <p:cNvSpPr txBox="1">
            <a:spLocks noGrp="1"/>
          </p:cNvSpPr>
          <p:nvPr>
            <p:ph type="sldNum" idx="12"/>
          </p:nvPr>
        </p:nvSpPr>
        <p:spPr>
          <a:xfrm>
            <a:off x="4229100" y="5883275"/>
            <a:ext cx="6857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295400" y="609600"/>
            <a:ext cx="7467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4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4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4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4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93" name="Shape 93"/>
          <p:cNvSpPr txBox="1">
            <a:spLocks noGrp="1"/>
          </p:cNvSpPr>
          <p:nvPr>
            <p:ph type="body" idx="1"/>
          </p:nvPr>
        </p:nvSpPr>
        <p:spPr>
          <a:xfrm>
            <a:off x="1295400" y="1981200"/>
            <a:ext cx="74676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FFFB17"/>
              </a:buClr>
              <a:buSzPct val="100000"/>
              <a:buFont typeface="Short Stack"/>
              <a:buChar char="•"/>
              <a:defRPr sz="3200" b="0" i="0" u="none" strike="noStrike" cap="none">
                <a:solidFill>
                  <a:srgbClr val="FFFB17"/>
                </a:solidFill>
                <a:latin typeface="Short Stack"/>
                <a:ea typeface="Short Stack"/>
                <a:cs typeface="Short Stack"/>
                <a:sym typeface="Short Stack"/>
              </a:defRPr>
            </a:lvl1pPr>
            <a:lvl2pPr marL="742950" marR="0" lvl="1" indent="-107950" algn="l" rtl="0">
              <a:spcBef>
                <a:spcPts val="560"/>
              </a:spcBef>
              <a:spcAft>
                <a:spcPts val="0"/>
              </a:spcAft>
              <a:buClr>
                <a:srgbClr val="FFFB17"/>
              </a:buClr>
              <a:buSzPct val="100000"/>
              <a:buFont typeface="Short Stack"/>
              <a:buChar char="•"/>
              <a:defRPr sz="2800" b="0" i="0" u="none" strike="noStrike" cap="none">
                <a:solidFill>
                  <a:srgbClr val="FFFB17"/>
                </a:solidFill>
                <a:latin typeface="Short Stack"/>
                <a:ea typeface="Short Stack"/>
                <a:cs typeface="Short Stack"/>
                <a:sym typeface="Short Stack"/>
              </a:defRPr>
            </a:lvl2pPr>
            <a:lvl3pPr marL="1143000" marR="0" lvl="2" indent="-76200" algn="l" rtl="0">
              <a:spcBef>
                <a:spcPts val="480"/>
              </a:spcBef>
              <a:spcAft>
                <a:spcPts val="0"/>
              </a:spcAft>
              <a:buClr>
                <a:srgbClr val="FFFB17"/>
              </a:buClr>
              <a:buSzPct val="100000"/>
              <a:buFont typeface="Short Stack"/>
              <a:buChar char="•"/>
              <a:defRPr sz="2400" b="0" i="0" u="none" strike="noStrike" cap="none">
                <a:solidFill>
                  <a:srgbClr val="FFFB17"/>
                </a:solidFill>
                <a:latin typeface="Short Stack"/>
                <a:ea typeface="Short Stack"/>
                <a:cs typeface="Short Stack"/>
                <a:sym typeface="Short Stack"/>
              </a:defRPr>
            </a:lvl3pPr>
            <a:lvl4pPr marL="1600200" marR="0" lvl="3"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4pPr>
            <a:lvl5pPr marL="2057400" marR="0" lvl="4" indent="-101600" algn="l" rtl="0">
              <a:spcBef>
                <a:spcPts val="400"/>
              </a:spcBef>
              <a:spcAft>
                <a:spcPts val="0"/>
              </a:spcAft>
              <a:buClr>
                <a:srgbClr val="FFFB17"/>
              </a:buClr>
              <a:buSzPct val="100000"/>
              <a:buFont typeface="Short Stack"/>
              <a:buChar char="•"/>
              <a:defRPr sz="2000" b="0" i="0" u="none" strike="noStrike" cap="none">
                <a:solidFill>
                  <a:srgbClr val="FFFB17"/>
                </a:solidFill>
                <a:latin typeface="Short Stack"/>
                <a:ea typeface="Short Stack"/>
                <a:cs typeface="Short Stack"/>
                <a:sym typeface="Short Stack"/>
              </a:defRPr>
            </a:lvl5pPr>
            <a:lvl6pPr marL="2514600" marR="0" lvl="5"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6pPr>
            <a:lvl7pPr marL="2971800" marR="0" lvl="6"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7pPr>
            <a:lvl8pPr marL="3429000" marR="0" lvl="7"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8pPr>
            <a:lvl9pPr marL="3886200" marR="0" lvl="8" indent="-101600" algn="l" rtl="0">
              <a:spcBef>
                <a:spcPts val="400"/>
              </a:spcBef>
              <a:spcAft>
                <a:spcPts val="0"/>
              </a:spcAft>
              <a:buClr>
                <a:schemeClr val="lt1"/>
              </a:buClr>
              <a:buSzPct val="100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
        <p:nvSpPr>
          <p:cNvPr id="94" name="Shape 9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95" name="Shape 9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96" name="Shape 9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lang="en-US" sz="1400" b="0" i="0" u="none" strike="noStrike" cap="none">
              <a:solidFill>
                <a:schemeClr val="dk1"/>
              </a:solidFill>
              <a:latin typeface="Times New Roman"/>
              <a:ea typeface="Times New Roman"/>
              <a:cs typeface="Times New Roman"/>
              <a:sym typeface="Times New Roman"/>
            </a:endParaRPr>
          </a:p>
        </p:txBody>
      </p:sp>
      <p:pic>
        <p:nvPicPr>
          <p:cNvPr id="97" name="Shape 97" descr="muldoon3"/>
          <p:cNvPicPr preferRelativeResize="0"/>
          <p:nvPr/>
        </p:nvPicPr>
        <p:blipFill rotWithShape="1">
          <a:blip r:embed="rId14">
            <a:alphaModFix/>
          </a:blip>
          <a:srcRect/>
          <a:stretch/>
        </p:blipFill>
        <p:spPr>
          <a:xfrm>
            <a:off x="0" y="3794125"/>
            <a:ext cx="1897062" cy="30638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mBKkYQaBye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Gs1ndTU7db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95zF6v6f66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jCKaVHgJyA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_RWtLAsVdG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ANNwlJOwXo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VXW9jVV58O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5VLKU4h18E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lzQ8GDBA8I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010KyIQjkTk"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_PVjcIO4MT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hgVScdkUtW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ZP9qeNUXuGw"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PSZxmZmBfn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hTWKbfoikeg"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S7N6kB11Gp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s3Q80mk7bxE"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9.jpg"/></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AEN49cnwMtA"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KUmZp8pR1uc"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R9zrFm0qLe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EkPq3UaCL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3JWTaaS7LdU"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KeXin5EP2nc"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8spDQQXxTYQ"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Y7c75wB3NdA"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1.jpg"/></Relationships>
</file>

<file path=ppt/slides/_rels/slide6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6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_hsi_NFUTu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yg08_C307A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ctrTitle"/>
          </p:nvPr>
        </p:nvSpPr>
        <p:spPr>
          <a:xfrm>
            <a:off x="457200" y="2282825"/>
            <a:ext cx="8229600" cy="34560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8900" b="1" i="0" u="none" strike="noStrike" cap="none" dirty="0">
                <a:solidFill>
                  <a:schemeClr val="dk1"/>
                </a:solidFill>
                <a:latin typeface="+mn-lt"/>
              </a:rPr>
              <a:t>Celebrit</a:t>
            </a:r>
            <a:r>
              <a:rPr lang="en-US" sz="8900" dirty="0">
                <a:latin typeface="+mn-lt"/>
              </a:rPr>
              <a:t>ies</a:t>
            </a:r>
          </a:p>
        </p:txBody>
      </p:sp>
      <p:pic>
        <p:nvPicPr>
          <p:cNvPr id="173" name="Shape 173"/>
          <p:cNvPicPr preferRelativeResize="0"/>
          <p:nvPr/>
        </p:nvPicPr>
        <p:blipFill rotWithShape="1">
          <a:blip r:embed="rId3">
            <a:alphaModFix/>
          </a:blip>
          <a:srcRect/>
          <a:stretch/>
        </p:blipFill>
        <p:spPr>
          <a:xfrm>
            <a:off x="6770810" y="394562"/>
            <a:ext cx="2089200" cy="3333900"/>
          </a:xfrm>
          <a:prstGeom prst="rect">
            <a:avLst/>
          </a:prstGeom>
          <a:noFill/>
          <a:ln>
            <a:noFill/>
          </a:ln>
        </p:spPr>
      </p:pic>
      <p:pic>
        <p:nvPicPr>
          <p:cNvPr id="174" name="Shape 174"/>
          <p:cNvPicPr preferRelativeResize="0"/>
          <p:nvPr/>
        </p:nvPicPr>
        <p:blipFill rotWithShape="1">
          <a:blip r:embed="rId3">
            <a:alphaModFix/>
          </a:blip>
          <a:srcRect/>
          <a:stretch/>
        </p:blipFill>
        <p:spPr>
          <a:xfrm>
            <a:off x="930558" y="0"/>
            <a:ext cx="2089150" cy="3333750"/>
          </a:xfrm>
          <a:prstGeom prst="rect">
            <a:avLst/>
          </a:prstGeom>
          <a:noFill/>
          <a:ln>
            <a:noFill/>
          </a:ln>
        </p:spPr>
      </p:pic>
      <p:pic>
        <p:nvPicPr>
          <p:cNvPr id="175" name="Shape 175"/>
          <p:cNvPicPr preferRelativeResize="0"/>
          <p:nvPr/>
        </p:nvPicPr>
        <p:blipFill rotWithShape="1">
          <a:blip r:embed="rId3">
            <a:alphaModFix/>
          </a:blip>
          <a:srcRect/>
          <a:stretch/>
        </p:blipFill>
        <p:spPr>
          <a:xfrm>
            <a:off x="3997273" y="193675"/>
            <a:ext cx="2089150" cy="3333750"/>
          </a:xfrm>
          <a:prstGeom prst="rect">
            <a:avLst/>
          </a:prstGeom>
          <a:noFill/>
          <a:ln>
            <a:noFill/>
          </a:ln>
        </p:spPr>
      </p:pic>
      <p:sp>
        <p:nvSpPr>
          <p:cNvPr id="176" name="Shape 176"/>
          <p:cNvSpPr txBox="1"/>
          <p:nvPr/>
        </p:nvSpPr>
        <p:spPr>
          <a:xfrm>
            <a:off x="11094600" y="2303650"/>
            <a:ext cx="11777700" cy="13740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Jim Morrison </a:t>
            </a:r>
          </a:p>
        </p:txBody>
      </p:sp>
      <p:pic>
        <p:nvPicPr>
          <p:cNvPr id="246" name="Shape 246"/>
          <p:cNvPicPr preferRelativeResize="0"/>
          <p:nvPr/>
        </p:nvPicPr>
        <p:blipFill rotWithShape="1">
          <a:blip r:embed="rId3">
            <a:alphaModFix/>
          </a:blip>
          <a:srcRect/>
          <a:stretch/>
        </p:blipFill>
        <p:spPr>
          <a:xfrm>
            <a:off x="3006292" y="1632886"/>
            <a:ext cx="3695700" cy="3810000"/>
          </a:xfrm>
          <a:prstGeom prst="rect">
            <a:avLst/>
          </a:prstGeom>
          <a:noFill/>
          <a:ln>
            <a:noFill/>
          </a:ln>
        </p:spPr>
      </p:pic>
      <p:pic>
        <p:nvPicPr>
          <p:cNvPr id="247" name="Shape 247"/>
          <p:cNvPicPr preferRelativeResize="0"/>
          <p:nvPr/>
        </p:nvPicPr>
        <p:blipFill rotWithShape="1">
          <a:blip r:embed="rId4">
            <a:alphaModFix/>
          </a:blip>
          <a:srcRect/>
          <a:stretch/>
        </p:blipFill>
        <p:spPr>
          <a:xfrm>
            <a:off x="221342" y="1977462"/>
            <a:ext cx="2679600" cy="3810000"/>
          </a:xfrm>
          <a:prstGeom prst="rect">
            <a:avLst/>
          </a:prstGeom>
          <a:noFill/>
          <a:ln>
            <a:noFill/>
          </a:ln>
        </p:spPr>
      </p:pic>
      <p:pic>
        <p:nvPicPr>
          <p:cNvPr id="248" name="Shape 248"/>
          <p:cNvPicPr preferRelativeResize="0"/>
          <p:nvPr/>
        </p:nvPicPr>
        <p:blipFill rotWithShape="1">
          <a:blip r:embed="rId5">
            <a:alphaModFix/>
          </a:blip>
          <a:srcRect/>
          <a:stretch/>
        </p:blipFill>
        <p:spPr>
          <a:xfrm>
            <a:off x="6807342" y="1775312"/>
            <a:ext cx="2209800" cy="2785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Jim Morrison </a:t>
            </a:r>
          </a:p>
        </p:txBody>
      </p:sp>
      <p:sp>
        <p:nvSpPr>
          <p:cNvPr id="254" name="Shape 254" descr="The Doors - Touche Me - Live" title="The Doors - Touch me (LIVE)">
            <a:hlinkClick r:id="rId3"/>
          </p:cNvPr>
          <p:cNvSpPr/>
          <p:nvPr/>
        </p:nvSpPr>
        <p:spPr>
          <a:xfrm>
            <a:off x="1097725" y="1417654"/>
            <a:ext cx="6447775" cy="4835825"/>
          </a:xfrm>
          <a:prstGeom prst="rect">
            <a:avLst/>
          </a:prstGeom>
          <a:blipFill>
            <a:blip r:embed="rId4">
              <a:alphaModFix/>
            </a:blip>
            <a:stretch>
              <a:fillRect/>
            </a:stretch>
          </a:blipFill>
          <a:ln>
            <a:noFill/>
          </a:ln>
        </p:spPr>
      </p:sp>
      <p:sp>
        <p:nvSpPr>
          <p:cNvPr id="255" name="Shape 255"/>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Marilyn Monroe </a:t>
            </a:r>
          </a:p>
        </p:txBody>
      </p:sp>
      <p:pic>
        <p:nvPicPr>
          <p:cNvPr id="261" name="Shape 261"/>
          <p:cNvPicPr preferRelativeResize="0"/>
          <p:nvPr/>
        </p:nvPicPr>
        <p:blipFill rotWithShape="1">
          <a:blip r:embed="rId3">
            <a:alphaModFix/>
          </a:blip>
          <a:srcRect/>
          <a:stretch/>
        </p:blipFill>
        <p:spPr>
          <a:xfrm>
            <a:off x="4096398" y="1417637"/>
            <a:ext cx="5047601" cy="2826657"/>
          </a:xfrm>
          <a:prstGeom prst="rect">
            <a:avLst/>
          </a:prstGeom>
          <a:noFill/>
          <a:ln>
            <a:noFill/>
          </a:ln>
        </p:spPr>
      </p:pic>
      <p:pic>
        <p:nvPicPr>
          <p:cNvPr id="262" name="Shape 262"/>
          <p:cNvPicPr preferRelativeResize="0"/>
          <p:nvPr/>
        </p:nvPicPr>
        <p:blipFill rotWithShape="1">
          <a:blip r:embed="rId4">
            <a:alphaModFix/>
          </a:blip>
          <a:srcRect/>
          <a:stretch/>
        </p:blipFill>
        <p:spPr>
          <a:xfrm>
            <a:off x="3225800" y="2339294"/>
            <a:ext cx="2984500" cy="3809999"/>
          </a:xfrm>
          <a:prstGeom prst="rect">
            <a:avLst/>
          </a:prstGeom>
          <a:noFill/>
          <a:ln>
            <a:noFill/>
          </a:ln>
        </p:spPr>
      </p:pic>
      <p:pic>
        <p:nvPicPr>
          <p:cNvPr id="263" name="Shape 263"/>
          <p:cNvPicPr preferRelativeResize="0"/>
          <p:nvPr/>
        </p:nvPicPr>
        <p:blipFill rotWithShape="1">
          <a:blip r:embed="rId5">
            <a:alphaModFix/>
          </a:blip>
          <a:srcRect/>
          <a:stretch/>
        </p:blipFill>
        <p:spPr>
          <a:xfrm>
            <a:off x="457200" y="1417637"/>
            <a:ext cx="2768599" cy="3809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Marilyn Monroe </a:t>
            </a:r>
          </a:p>
        </p:txBody>
      </p:sp>
      <p:sp>
        <p:nvSpPr>
          <p:cNvPr id="269" name="Shape 269"/>
          <p:cNvSpPr txBox="1"/>
          <p:nvPr/>
        </p:nvSpPr>
        <p:spPr>
          <a:xfrm>
            <a:off x="639250" y="1581300"/>
            <a:ext cx="8229600" cy="4400100"/>
          </a:xfrm>
          <a:prstGeom prst="rect">
            <a:avLst/>
          </a:prstGeom>
          <a:noFill/>
          <a:ln>
            <a:noFill/>
          </a:ln>
        </p:spPr>
        <p:txBody>
          <a:bodyPr lIns="91425" tIns="91425" rIns="91425" bIns="91425" anchor="ctr" anchorCtr="0">
            <a:noAutofit/>
          </a:bodyPr>
          <a:lstStyle/>
          <a:p>
            <a:pPr lvl="0" rtl="0">
              <a:spcBef>
                <a:spcPts val="0"/>
              </a:spcBef>
              <a:buNone/>
            </a:pPr>
            <a:r>
              <a:rPr lang="en-US"/>
              <a:t>https://www.youtube.com/watch?v=Gs1ndTU7dbo</a:t>
            </a:r>
          </a:p>
        </p:txBody>
      </p:sp>
      <p:sp>
        <p:nvSpPr>
          <p:cNvPr id="270" name="Shape 270" descr="http://movie-fans.de   http://movie-fans.de" title="Marilyn Monroe - Diamonds Are A Girl's Best Friend (Gentlemen Prefer Blondes Soundtrack)">
            <a:hlinkClick r:id="rId3"/>
          </p:cNvPr>
          <p:cNvSpPr/>
          <p:nvPr/>
        </p:nvSpPr>
        <p:spPr>
          <a:xfrm>
            <a:off x="945325" y="1203150"/>
            <a:ext cx="6875199" cy="5156399"/>
          </a:xfrm>
          <a:prstGeom prst="rect">
            <a:avLst/>
          </a:prstGeom>
          <a:blipFill>
            <a:blip r:embed="rId4">
              <a:alphaModFix/>
            </a:blip>
            <a:stretch>
              <a:fillRect/>
            </a:stretch>
          </a:blipFill>
          <a:ln>
            <a:noFill/>
          </a:ln>
        </p:spPr>
      </p:sp>
      <p:sp>
        <p:nvSpPr>
          <p:cNvPr id="271" name="Shape 271"/>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John Bonham </a:t>
            </a:r>
          </a:p>
        </p:txBody>
      </p:sp>
      <p:pic>
        <p:nvPicPr>
          <p:cNvPr id="277" name="Shape 277"/>
          <p:cNvPicPr preferRelativeResize="0"/>
          <p:nvPr/>
        </p:nvPicPr>
        <p:blipFill rotWithShape="1">
          <a:blip r:embed="rId3">
            <a:alphaModFix/>
          </a:blip>
          <a:srcRect/>
          <a:stretch/>
        </p:blipFill>
        <p:spPr>
          <a:xfrm>
            <a:off x="163286" y="1988456"/>
            <a:ext cx="3556000" cy="3340100"/>
          </a:xfrm>
          <a:prstGeom prst="rect">
            <a:avLst/>
          </a:prstGeom>
          <a:noFill/>
          <a:ln>
            <a:noFill/>
          </a:ln>
        </p:spPr>
      </p:pic>
      <p:pic>
        <p:nvPicPr>
          <p:cNvPr id="278" name="Shape 278"/>
          <p:cNvPicPr preferRelativeResize="0"/>
          <p:nvPr/>
        </p:nvPicPr>
        <p:blipFill rotWithShape="1">
          <a:blip r:embed="rId4">
            <a:alphaModFix/>
          </a:blip>
          <a:srcRect/>
          <a:stretch/>
        </p:blipFill>
        <p:spPr>
          <a:xfrm>
            <a:off x="3846285" y="1988456"/>
            <a:ext cx="5029066" cy="40903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John Bonham</a:t>
            </a:r>
            <a:r>
              <a:rPr lang="en-US" sz="4400" b="1" i="0" u="none" strike="noStrike" cap="none">
                <a:solidFill>
                  <a:schemeClr val="dk1"/>
                </a:solidFill>
                <a:latin typeface="Arial"/>
                <a:ea typeface="Arial"/>
                <a:cs typeface="Arial"/>
                <a:sym typeface="Arial"/>
              </a:rPr>
              <a:t> </a:t>
            </a:r>
          </a:p>
        </p:txBody>
      </p:sp>
      <p:sp>
        <p:nvSpPr>
          <p:cNvPr id="284" name="Shape 284" descr="John Henry Bonham (Led Zeppelin) - Moby Dick  Royal Albert Hall 1970 This is one of the best drums solos ever. Uno dei migliori assoli di batteria della storia." title="John Bonham's greatest drums solo - Moby Dick">
            <a:hlinkClick r:id="rId3"/>
          </p:cNvPr>
          <p:cNvSpPr/>
          <p:nvPr/>
        </p:nvSpPr>
        <p:spPr>
          <a:xfrm>
            <a:off x="1399662" y="1417650"/>
            <a:ext cx="6344674" cy="4758474"/>
          </a:xfrm>
          <a:prstGeom prst="rect">
            <a:avLst/>
          </a:prstGeom>
          <a:blipFill>
            <a:blip r:embed="rId4">
              <a:alphaModFix/>
            </a:blip>
            <a:stretch>
              <a:fillRect/>
            </a:stretch>
          </a:blipFill>
          <a:ln>
            <a:noFill/>
          </a:ln>
        </p:spPr>
      </p:sp>
      <p:sp>
        <p:nvSpPr>
          <p:cNvPr id="285" name="Shape 285"/>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914400" y="2590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Keith Moon</a:t>
            </a:r>
            <a:r>
              <a:rPr lang="en-US" sz="4400" b="1" i="0" u="none" strike="noStrike" cap="none">
                <a:solidFill>
                  <a:schemeClr val="dk1"/>
                </a:solidFill>
                <a:latin typeface="Arial"/>
                <a:ea typeface="Arial"/>
                <a:cs typeface="Arial"/>
                <a:sym typeface="Arial"/>
              </a:rPr>
              <a:t> </a:t>
            </a:r>
          </a:p>
        </p:txBody>
      </p:sp>
      <p:pic>
        <p:nvPicPr>
          <p:cNvPr id="291" name="Shape 291"/>
          <p:cNvPicPr preferRelativeResize="0"/>
          <p:nvPr/>
        </p:nvPicPr>
        <p:blipFill rotWithShape="1">
          <a:blip r:embed="rId3">
            <a:alphaModFix/>
          </a:blip>
          <a:srcRect/>
          <a:stretch/>
        </p:blipFill>
        <p:spPr>
          <a:xfrm>
            <a:off x="0" y="1143000"/>
            <a:ext cx="3022599" cy="3809999"/>
          </a:xfrm>
          <a:prstGeom prst="rect">
            <a:avLst/>
          </a:prstGeom>
          <a:noFill/>
          <a:ln>
            <a:noFill/>
          </a:ln>
        </p:spPr>
      </p:pic>
      <p:pic>
        <p:nvPicPr>
          <p:cNvPr id="292" name="Shape 292"/>
          <p:cNvPicPr preferRelativeResize="0"/>
          <p:nvPr/>
        </p:nvPicPr>
        <p:blipFill rotWithShape="1">
          <a:blip r:embed="rId4">
            <a:alphaModFix/>
          </a:blip>
          <a:srcRect/>
          <a:stretch/>
        </p:blipFill>
        <p:spPr>
          <a:xfrm>
            <a:off x="6149525" y="1233716"/>
            <a:ext cx="2832099" cy="3809999"/>
          </a:xfrm>
          <a:prstGeom prst="rect">
            <a:avLst/>
          </a:prstGeom>
          <a:noFill/>
          <a:ln>
            <a:noFill/>
          </a:ln>
        </p:spPr>
      </p:pic>
      <p:pic>
        <p:nvPicPr>
          <p:cNvPr id="293" name="Shape 293"/>
          <p:cNvPicPr preferRelativeResize="0"/>
          <p:nvPr/>
        </p:nvPicPr>
        <p:blipFill rotWithShape="1">
          <a:blip r:embed="rId5">
            <a:alphaModFix/>
          </a:blip>
          <a:srcRect/>
          <a:stretch/>
        </p:blipFill>
        <p:spPr>
          <a:xfrm>
            <a:off x="2474685" y="2739571"/>
            <a:ext cx="3759199" cy="3809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Keith Moon</a:t>
            </a:r>
            <a:r>
              <a:rPr lang="en-US" sz="4400" b="1" i="0" u="none" strike="noStrike" cap="none">
                <a:solidFill>
                  <a:schemeClr val="dk1"/>
                </a:solidFill>
                <a:latin typeface="Arial"/>
                <a:ea typeface="Arial"/>
                <a:cs typeface="Arial"/>
                <a:sym typeface="Arial"/>
              </a:rPr>
              <a:t> </a:t>
            </a:r>
          </a:p>
        </p:txBody>
      </p:sp>
      <p:sp>
        <p:nvSpPr>
          <p:cNvPr id="299" name="Shape 299" descr=" " title="Keith Moon Bio and Playing Style">
            <a:hlinkClick r:id="rId3"/>
          </p:cNvPr>
          <p:cNvSpPr/>
          <p:nvPr/>
        </p:nvSpPr>
        <p:spPr>
          <a:xfrm>
            <a:off x="1750875" y="1535679"/>
            <a:ext cx="6275900" cy="4706925"/>
          </a:xfrm>
          <a:prstGeom prst="rect">
            <a:avLst/>
          </a:prstGeom>
          <a:blipFill>
            <a:blip r:embed="rId4">
              <a:alphaModFix/>
            </a:blip>
            <a:stretch>
              <a:fillRect/>
            </a:stretch>
          </a:blipFill>
          <a:ln>
            <a:noFill/>
          </a:ln>
        </p:spPr>
      </p:sp>
      <p:sp>
        <p:nvSpPr>
          <p:cNvPr id="300" name="Shape 300"/>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Chris Farley </a:t>
            </a:r>
          </a:p>
        </p:txBody>
      </p:sp>
      <p:pic>
        <p:nvPicPr>
          <p:cNvPr id="306" name="Shape 306"/>
          <p:cNvPicPr preferRelativeResize="0"/>
          <p:nvPr/>
        </p:nvPicPr>
        <p:blipFill rotWithShape="1">
          <a:blip r:embed="rId3">
            <a:alphaModFix/>
          </a:blip>
          <a:srcRect/>
          <a:stretch/>
        </p:blipFill>
        <p:spPr>
          <a:xfrm>
            <a:off x="457200" y="1417637"/>
            <a:ext cx="2666999" cy="3809999"/>
          </a:xfrm>
          <a:prstGeom prst="rect">
            <a:avLst/>
          </a:prstGeom>
          <a:noFill/>
          <a:ln>
            <a:noFill/>
          </a:ln>
        </p:spPr>
      </p:pic>
      <p:pic>
        <p:nvPicPr>
          <p:cNvPr id="307" name="Shape 307"/>
          <p:cNvPicPr preferRelativeResize="0"/>
          <p:nvPr/>
        </p:nvPicPr>
        <p:blipFill rotWithShape="1">
          <a:blip r:embed="rId4">
            <a:alphaModFix/>
          </a:blip>
          <a:srcRect/>
          <a:stretch/>
        </p:blipFill>
        <p:spPr>
          <a:xfrm>
            <a:off x="5569857" y="2267858"/>
            <a:ext cx="3187699" cy="3809999"/>
          </a:xfrm>
          <a:prstGeom prst="rect">
            <a:avLst/>
          </a:prstGeom>
          <a:noFill/>
          <a:ln>
            <a:noFill/>
          </a:ln>
        </p:spPr>
      </p:pic>
      <p:pic>
        <p:nvPicPr>
          <p:cNvPr id="308" name="Shape 308"/>
          <p:cNvPicPr preferRelativeResize="0"/>
          <p:nvPr/>
        </p:nvPicPr>
        <p:blipFill rotWithShape="1">
          <a:blip r:embed="rId5">
            <a:alphaModFix/>
          </a:blip>
          <a:srcRect/>
          <a:stretch/>
        </p:blipFill>
        <p:spPr>
          <a:xfrm>
            <a:off x="3556000" y="1761565"/>
            <a:ext cx="2540000" cy="254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Chris Farley</a:t>
            </a:r>
            <a:r>
              <a:rPr lang="en-US" sz="4400" b="1" i="0" u="none" strike="noStrike" cap="none">
                <a:solidFill>
                  <a:schemeClr val="dk1"/>
                </a:solidFill>
                <a:latin typeface="Arial"/>
                <a:ea typeface="Arial"/>
                <a:cs typeface="Arial"/>
                <a:sym typeface="Arial"/>
              </a:rPr>
              <a:t> </a:t>
            </a:r>
          </a:p>
        </p:txBody>
      </p:sp>
      <p:sp>
        <p:nvSpPr>
          <p:cNvPr id="314" name="Shape 314" descr="If only Chris was around to get the role he was meant to play! http://www.youtube.com/watch?v=-yh6SriAjdE  -- See the Lost recordings of Chris Farley as Shrek here https://youtu.be/9zYT5hQR4Q4 -- Interview with Chris Farley on Jay Leno. In the video Chris Farley talks about some of the mistakes he made in movies such as Wayne's World that ended up staying in the movie, as well his childhood and where his character Matt Foley came from!  Chris Farley has always been one of my all time favorite actor/comedians, if you don't already know him by name I have no doubt you've at least heard of the classic roles and movies he's been in such as:  1) Wayne's World (1992) .... Security Guard  with Mike Myers, Dana Carvey (Garth), Ed O-niel, Rob Lowe  2) Coneheads (1993) .... Ronnie the Mechanic  with Dan Aykroyd  3) Wayne's World 2 (1993) .... Milton  with Mike Myers, Dana Carvey (Garth), Ed O-niel, Christopher Walken  4) Airheads (1994) .... Officer Wilson ... aka &quot;Hardrock hijack&quot; - Japan (English title)  with Brandon Fraiser, Steve Buscemi, Adam Sandler  5) Billy Madison (1995) (uncredited) .... Bus Driver  with Adam Sandler, Bradley Whitford, Norm MacDonald  6) Tommy Boy (1995) .... Tommy  with David Spade, Dan Aykroid, Rob Lowe, Brian Dennehy   7) Black Sheep (1996) .... Mike Donnelly  with David Spade, Gary Busey, Tim Matheson  8) Beverly Hills Ninja (1997) .... Haru  with Nicollette Sheridan, Chris Rock, Robin Shou (Liu Kang from Mortal Kombat!)  9) Almost Heroes (1998) .... Bartholomew Hunt  with Matthew Perry, Kevin Dunn (dad from Transformers), Eugene Levy  10) Dirty Work (1998) (uncredited) .... Jimmy  with Norm MacDonald, Christopher McDonald (Shooter McGavin from Happy Gilmore!)  11) Saturday Night Live (SNL) Chip n' Dales dancer with Patrick Swayze Motivational Seaker Matt Foley Various clips with Adam Sander, Will Farrel, David Spade, Rob Schneider, Michael Jordon and much much more  If you still don't recognize his work, perhaps one of his famous quotes will jog your memory!  &quot;Holy Shnykees!&quot;  &quot;I'm just dandy, I got a bowl of chocolate pudding in my underpants&quot;  &quot;Well, la di fricken da&quot;  &quot;Fat guy in a little coat.&quot;  &quot;You'll end up living in a van, down by the river&quot;  &quot;What d'you do?!?!&quot;  &quot;My name is Matt Foley and I am a motivational speaker.&quot;  &quot;First off I am 35 years old, I am divorced, and I live in a van down by the river.&quot;  &quot;Your going to amount to JACK SQUAT!!&quot;  And one of my personal favorites... &quot;I can get a great look at a t-bone steak by shoving my head up a bull's ass but I'd rather take the butchers word for it.&quot;" title="Chris Farley on Leno">
            <a:hlinkClick r:id="rId3"/>
          </p:cNvPr>
          <p:cNvSpPr/>
          <p:nvPr/>
        </p:nvSpPr>
        <p:spPr>
          <a:xfrm>
            <a:off x="1355550" y="1535679"/>
            <a:ext cx="6189950" cy="4642450"/>
          </a:xfrm>
          <a:prstGeom prst="rect">
            <a:avLst/>
          </a:prstGeom>
          <a:blipFill>
            <a:blip r:embed="rId4">
              <a:alphaModFix/>
            </a:blip>
            <a:stretch>
              <a:fillRect/>
            </a:stretch>
          </a:blipFill>
          <a:ln>
            <a:noFill/>
          </a:ln>
        </p:spPr>
      </p:sp>
      <p:sp>
        <p:nvSpPr>
          <p:cNvPr id="315" name="Shape 315"/>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1592425" y="18131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Jimi Hendrix</a:t>
            </a:r>
          </a:p>
        </p:txBody>
      </p:sp>
      <p:pic>
        <p:nvPicPr>
          <p:cNvPr id="182" name="Shape 182"/>
          <p:cNvPicPr preferRelativeResize="0"/>
          <p:nvPr/>
        </p:nvPicPr>
        <p:blipFill rotWithShape="1">
          <a:blip r:embed="rId3">
            <a:alphaModFix/>
          </a:blip>
          <a:srcRect/>
          <a:stretch/>
        </p:blipFill>
        <p:spPr>
          <a:xfrm>
            <a:off x="0" y="435429"/>
            <a:ext cx="2768599" cy="3809999"/>
          </a:xfrm>
          <a:prstGeom prst="rect">
            <a:avLst/>
          </a:prstGeom>
          <a:noFill/>
          <a:ln>
            <a:noFill/>
          </a:ln>
        </p:spPr>
      </p:pic>
      <p:pic>
        <p:nvPicPr>
          <p:cNvPr id="183" name="Shape 183"/>
          <p:cNvPicPr preferRelativeResize="0"/>
          <p:nvPr/>
        </p:nvPicPr>
        <p:blipFill rotWithShape="1">
          <a:blip r:embed="rId4">
            <a:alphaModFix/>
          </a:blip>
          <a:srcRect/>
          <a:stretch/>
        </p:blipFill>
        <p:spPr>
          <a:xfrm>
            <a:off x="4263571" y="1138465"/>
            <a:ext cx="3809999" cy="2857499"/>
          </a:xfrm>
          <a:prstGeom prst="rect">
            <a:avLst/>
          </a:prstGeom>
          <a:noFill/>
          <a:ln>
            <a:noFill/>
          </a:ln>
        </p:spPr>
      </p:pic>
      <p:pic>
        <p:nvPicPr>
          <p:cNvPr id="184" name="Shape 184"/>
          <p:cNvPicPr preferRelativeResize="0"/>
          <p:nvPr/>
        </p:nvPicPr>
        <p:blipFill rotWithShape="1">
          <a:blip r:embed="rId5">
            <a:alphaModFix/>
          </a:blip>
          <a:srcRect/>
          <a:stretch/>
        </p:blipFill>
        <p:spPr>
          <a:xfrm>
            <a:off x="765174" y="3204881"/>
            <a:ext cx="3809999" cy="3048000"/>
          </a:xfrm>
          <a:prstGeom prst="rect">
            <a:avLst/>
          </a:prstGeom>
          <a:noFill/>
          <a:ln>
            <a:noFill/>
          </a:ln>
        </p:spPr>
      </p:pic>
      <p:pic>
        <p:nvPicPr>
          <p:cNvPr id="185" name="Shape 185"/>
          <p:cNvPicPr preferRelativeResize="0"/>
          <p:nvPr/>
        </p:nvPicPr>
        <p:blipFill rotWithShape="1">
          <a:blip r:embed="rId6">
            <a:alphaModFix/>
          </a:blip>
          <a:srcRect/>
          <a:stretch/>
        </p:blipFill>
        <p:spPr>
          <a:xfrm>
            <a:off x="5156200" y="2895600"/>
            <a:ext cx="3987800" cy="3962399"/>
          </a:xfrm>
          <a:prstGeom prst="rect">
            <a:avLst/>
          </a:prstGeom>
          <a:noFill/>
          <a:ln>
            <a:noFill/>
          </a:ln>
        </p:spPr>
      </p:pic>
      <p:sp>
        <p:nvSpPr>
          <p:cNvPr id="186" name="Shape 186"/>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Phil Hartman</a:t>
            </a:r>
            <a:r>
              <a:rPr lang="en-US" sz="4400" b="1" i="0" u="none" strike="noStrike" cap="none">
                <a:solidFill>
                  <a:schemeClr val="dk1"/>
                </a:solidFill>
                <a:latin typeface="Arial"/>
                <a:ea typeface="Arial"/>
                <a:cs typeface="Arial"/>
                <a:sym typeface="Arial"/>
              </a:rPr>
              <a:t> </a:t>
            </a:r>
          </a:p>
        </p:txBody>
      </p:sp>
      <p:pic>
        <p:nvPicPr>
          <p:cNvPr id="321" name="Shape 321"/>
          <p:cNvPicPr preferRelativeResize="0"/>
          <p:nvPr/>
        </p:nvPicPr>
        <p:blipFill rotWithShape="1">
          <a:blip r:embed="rId3">
            <a:alphaModFix/>
          </a:blip>
          <a:srcRect/>
          <a:stretch/>
        </p:blipFill>
        <p:spPr>
          <a:xfrm>
            <a:off x="5334000" y="1828800"/>
            <a:ext cx="3809999" cy="3809999"/>
          </a:xfrm>
          <a:prstGeom prst="rect">
            <a:avLst/>
          </a:prstGeom>
          <a:noFill/>
          <a:ln>
            <a:noFill/>
          </a:ln>
        </p:spPr>
      </p:pic>
      <p:pic>
        <p:nvPicPr>
          <p:cNvPr id="322" name="Shape 322"/>
          <p:cNvPicPr preferRelativeResize="0"/>
          <p:nvPr/>
        </p:nvPicPr>
        <p:blipFill rotWithShape="1">
          <a:blip r:embed="rId4">
            <a:alphaModFix/>
          </a:blip>
          <a:srcRect/>
          <a:stretch/>
        </p:blipFill>
        <p:spPr>
          <a:xfrm>
            <a:off x="-300263" y="1088570"/>
            <a:ext cx="2959100" cy="3809999"/>
          </a:xfrm>
          <a:prstGeom prst="rect">
            <a:avLst/>
          </a:prstGeom>
          <a:noFill/>
          <a:ln>
            <a:noFill/>
          </a:ln>
        </p:spPr>
      </p:pic>
      <p:pic>
        <p:nvPicPr>
          <p:cNvPr id="323" name="Shape 323"/>
          <p:cNvPicPr preferRelativeResize="0"/>
          <p:nvPr/>
        </p:nvPicPr>
        <p:blipFill rotWithShape="1">
          <a:blip r:embed="rId5">
            <a:alphaModFix/>
          </a:blip>
          <a:srcRect/>
          <a:stretch/>
        </p:blipFill>
        <p:spPr>
          <a:xfrm>
            <a:off x="2749550" y="2177142"/>
            <a:ext cx="2540000" cy="3809999"/>
          </a:xfrm>
          <a:prstGeom prst="rect">
            <a:avLst/>
          </a:prstGeom>
          <a:noFill/>
          <a:ln>
            <a:noFill/>
          </a:ln>
        </p:spPr>
      </p:pic>
      <p:sp>
        <p:nvSpPr>
          <p:cNvPr id="324" name="Shape 324"/>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Phil Hartman</a:t>
            </a:r>
            <a:r>
              <a:rPr lang="en-US" sz="4400" b="1" i="0" u="none" strike="noStrike" cap="none">
                <a:solidFill>
                  <a:schemeClr val="dk1"/>
                </a:solidFill>
                <a:latin typeface="Arial"/>
                <a:ea typeface="Arial"/>
                <a:cs typeface="Arial"/>
                <a:sym typeface="Arial"/>
              </a:rPr>
              <a:t> </a:t>
            </a:r>
          </a:p>
        </p:txBody>
      </p:sp>
      <p:sp>
        <p:nvSpPr>
          <p:cNvPr id="330" name="Shape 330" descr="I have breast implants leaking out of my tobacco." title="The Real Deal with French Diplomacy">
            <a:hlinkClick r:id="rId3"/>
          </p:cNvPr>
          <p:cNvSpPr/>
          <p:nvPr/>
        </p:nvSpPr>
        <p:spPr>
          <a:xfrm>
            <a:off x="1486187" y="1417650"/>
            <a:ext cx="6171625" cy="4628725"/>
          </a:xfrm>
          <a:prstGeom prst="rect">
            <a:avLst/>
          </a:prstGeom>
          <a:blipFill>
            <a:blip r:embed="rId4">
              <a:alphaModFix/>
            </a:blip>
            <a:stretch>
              <a:fillRect/>
            </a:stretch>
          </a:blipFill>
          <a:ln>
            <a:noFill/>
          </a:ln>
        </p:spPr>
      </p:sp>
      <p:sp>
        <p:nvSpPr>
          <p:cNvPr id="331" name="Shape 331"/>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Rob Pilatus </a:t>
            </a:r>
          </a:p>
        </p:txBody>
      </p:sp>
      <p:sp>
        <p:nvSpPr>
          <p:cNvPr id="337" name="Shape 337"/>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338" name="Shape 338"/>
          <p:cNvPicPr preferRelativeResize="0"/>
          <p:nvPr/>
        </p:nvPicPr>
        <p:blipFill rotWithShape="1">
          <a:blip r:embed="rId3">
            <a:alphaModFix/>
          </a:blip>
          <a:srcRect/>
          <a:stretch/>
        </p:blipFill>
        <p:spPr>
          <a:xfrm>
            <a:off x="0" y="3073400"/>
            <a:ext cx="3809999" cy="3784600"/>
          </a:xfrm>
          <a:prstGeom prst="rect">
            <a:avLst/>
          </a:prstGeom>
          <a:noFill/>
          <a:ln>
            <a:noFill/>
          </a:ln>
        </p:spPr>
      </p:pic>
      <p:pic>
        <p:nvPicPr>
          <p:cNvPr id="339" name="Shape 339"/>
          <p:cNvPicPr preferRelativeResize="0"/>
          <p:nvPr/>
        </p:nvPicPr>
        <p:blipFill rotWithShape="1">
          <a:blip r:embed="rId4">
            <a:alphaModFix/>
          </a:blip>
          <a:srcRect/>
          <a:stretch/>
        </p:blipFill>
        <p:spPr>
          <a:xfrm>
            <a:off x="7102928" y="1288142"/>
            <a:ext cx="1904999" cy="2540000"/>
          </a:xfrm>
          <a:prstGeom prst="rect">
            <a:avLst/>
          </a:prstGeom>
          <a:noFill/>
          <a:ln>
            <a:noFill/>
          </a:ln>
        </p:spPr>
      </p:pic>
      <p:pic>
        <p:nvPicPr>
          <p:cNvPr id="340" name="Shape 340"/>
          <p:cNvPicPr preferRelativeResize="0"/>
          <p:nvPr/>
        </p:nvPicPr>
        <p:blipFill rotWithShape="1">
          <a:blip r:embed="rId5">
            <a:alphaModFix/>
          </a:blip>
          <a:srcRect/>
          <a:stretch/>
        </p:blipFill>
        <p:spPr>
          <a:xfrm>
            <a:off x="5334000" y="4724400"/>
            <a:ext cx="3809999" cy="2133599"/>
          </a:xfrm>
          <a:prstGeom prst="rect">
            <a:avLst/>
          </a:prstGeom>
          <a:noFill/>
          <a:ln>
            <a:noFill/>
          </a:ln>
        </p:spPr>
      </p:pic>
      <p:pic>
        <p:nvPicPr>
          <p:cNvPr id="341" name="Shape 341"/>
          <p:cNvPicPr preferRelativeResize="0"/>
          <p:nvPr/>
        </p:nvPicPr>
        <p:blipFill rotWithShape="1">
          <a:blip r:embed="rId6">
            <a:alphaModFix/>
          </a:blip>
          <a:srcRect/>
          <a:stretch/>
        </p:blipFill>
        <p:spPr>
          <a:xfrm>
            <a:off x="457200" y="293687"/>
            <a:ext cx="1663700" cy="2247900"/>
          </a:xfrm>
          <a:prstGeom prst="rect">
            <a:avLst/>
          </a:prstGeom>
          <a:noFill/>
          <a:ln>
            <a:noFill/>
          </a:ln>
        </p:spPr>
      </p:pic>
      <p:pic>
        <p:nvPicPr>
          <p:cNvPr id="342" name="Shape 342"/>
          <p:cNvPicPr preferRelativeResize="0"/>
          <p:nvPr/>
        </p:nvPicPr>
        <p:blipFill rotWithShape="1">
          <a:blip r:embed="rId7">
            <a:alphaModFix/>
          </a:blip>
          <a:srcRect/>
          <a:stretch/>
        </p:blipFill>
        <p:spPr>
          <a:xfrm>
            <a:off x="3142342" y="1288142"/>
            <a:ext cx="3370943" cy="33709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Rob Pilatus</a:t>
            </a:r>
            <a:r>
              <a:rPr lang="en-US" sz="4400" b="1" i="0" u="none" strike="noStrike" cap="none">
                <a:solidFill>
                  <a:schemeClr val="dk1"/>
                </a:solidFill>
                <a:latin typeface="Arial"/>
                <a:ea typeface="Arial"/>
                <a:cs typeface="Arial"/>
                <a:sym typeface="Arial"/>
              </a:rPr>
              <a:t> </a:t>
            </a:r>
          </a:p>
        </p:txBody>
      </p:sp>
      <p:sp>
        <p:nvSpPr>
          <p:cNvPr id="348" name="Shape 348" descr="Algunos momentos del último concierto en MTV. Momento cuando se descubrió el playback de Milli Vanilli." title="Milli Vanilli - MTV Playback fail Completo">
            <a:hlinkClick r:id="rId3"/>
          </p:cNvPr>
          <p:cNvSpPr/>
          <p:nvPr/>
        </p:nvSpPr>
        <p:spPr>
          <a:xfrm>
            <a:off x="1080550" y="1417655"/>
            <a:ext cx="6791550" cy="5093649"/>
          </a:xfrm>
          <a:prstGeom prst="rect">
            <a:avLst/>
          </a:prstGeom>
          <a:blipFill>
            <a:blip r:embed="rId4">
              <a:alphaModFix/>
            </a:blip>
            <a:stretch>
              <a:fillRect/>
            </a:stretch>
          </a:blipFill>
          <a:ln>
            <a:noFill/>
          </a:ln>
        </p:spPr>
      </p:sp>
      <p:sp>
        <p:nvSpPr>
          <p:cNvPr id="349" name="Shape 349"/>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Rob Pilatus</a:t>
            </a:r>
            <a:r>
              <a:rPr lang="en-US" sz="4400" b="1" i="0" u="none" strike="noStrike" cap="none">
                <a:solidFill>
                  <a:schemeClr val="dk1"/>
                </a:solidFill>
                <a:latin typeface="Arial"/>
                <a:ea typeface="Arial"/>
                <a:cs typeface="Arial"/>
                <a:sym typeface="Arial"/>
              </a:rPr>
              <a:t> </a:t>
            </a:r>
          </a:p>
        </p:txBody>
      </p:sp>
      <p:sp>
        <p:nvSpPr>
          <p:cNvPr id="355" name="Shape 355" descr="In the early '90s, Milli Vanilli ruled the Billboard charts. Then, the duo's lip-syncing scandal rocked the music industry and changed everything for group members Fab Morvan and Rob Pilatus. Watch Fab share how the scandal affected both Rob and him when they suddenly went from pop stars to pariahs. For more on #WhereAreTheyNow, visit http://www.wherearetheynow.buzz  Find OWN on TV at http://www.oprah.com/FindOWN  SUBSCRIBE: http://bit.ly/1vqD1PN  About Where Are They Now: Their stories made headlines across America. Now, the original series Oprah: Where Are They Now? tracks down the Oprah Show guests who made you laugh...and made you cry. Find out where they are now, plus see what happened to the biggest newsmakers of all time and how their lives changed after sudden fame and notoriety turned their worlds upside down.  About OWN: Oprah Winfrey Network is the first and only network named for, and inspired by, a single iconic leader. Oprah Winfrey's heart and creative instincts inform the brand -- and the magnetism of the channel.  Winfrey provides leadership in programming and attracts superstar talent to join her in primetime, building a global community of like-minded viewers and leading that community to connect on social media and beyond. OWN is a singular destination on cable. Depth with edge. Heart. Star power. Connection. And endless possibilities.  Discover OWN TV: Find OWN on you TV!: http://bit.ly/1wJ0ugI Our Fantastic Lineup: http://bit.ly/1qMi2jE  Connect with OWN Online: Visit the OWN WEBSITE: http://bit.ly/1qMi2jE Like OWN on FACEBOOK: http://on.fb.me/1AXYujp Follow OWN on TWITTER: http://bit.ly/1sJin8Y Follow OWN on INSTAGRAM: http://bit.ly/LnqzMz Follow OWN on PINTEREST: http://bit.ly/2dvfPeN  The Aftermath of Milli Vanilli's Lip-Syncing Scandal | Where Are They Now? | Oprah Winfrey Network http://www.youtube.com/user/OWN" title="The Aftermath of Milli Vanilli's Lip-Syncing Scandal | Where Are They Now? | Oprah Winfrey Network">
            <a:hlinkClick r:id="rId3"/>
          </p:cNvPr>
          <p:cNvSpPr/>
          <p:nvPr/>
        </p:nvSpPr>
        <p:spPr>
          <a:xfrm>
            <a:off x="1825825" y="1417650"/>
            <a:ext cx="6050138" cy="4537625"/>
          </a:xfrm>
          <a:prstGeom prst="rect">
            <a:avLst/>
          </a:prstGeom>
          <a:blipFill>
            <a:blip r:embed="rId4">
              <a:alphaModFix/>
            </a:blip>
            <a:stretch>
              <a:fillRect/>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Elvis Presley</a:t>
            </a:r>
            <a:r>
              <a:rPr lang="en-US" sz="4400" b="1" i="0" u="none" strike="noStrike" cap="none">
                <a:solidFill>
                  <a:schemeClr val="dk1"/>
                </a:solidFill>
                <a:latin typeface="Arial"/>
                <a:ea typeface="Arial"/>
                <a:cs typeface="Arial"/>
                <a:sym typeface="Arial"/>
              </a:rPr>
              <a:t> </a:t>
            </a:r>
          </a:p>
        </p:txBody>
      </p:sp>
      <p:sp>
        <p:nvSpPr>
          <p:cNvPr id="361" name="Shape 361"/>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362" name="Shape 362"/>
          <p:cNvPicPr preferRelativeResize="0"/>
          <p:nvPr/>
        </p:nvPicPr>
        <p:blipFill rotWithShape="1">
          <a:blip r:embed="rId3">
            <a:alphaModFix/>
          </a:blip>
          <a:srcRect/>
          <a:stretch/>
        </p:blipFill>
        <p:spPr>
          <a:xfrm>
            <a:off x="6413500" y="1542142"/>
            <a:ext cx="2730500" cy="3809999"/>
          </a:xfrm>
          <a:prstGeom prst="rect">
            <a:avLst/>
          </a:prstGeom>
          <a:noFill/>
          <a:ln>
            <a:noFill/>
          </a:ln>
        </p:spPr>
      </p:pic>
      <p:pic>
        <p:nvPicPr>
          <p:cNvPr id="363" name="Shape 363"/>
          <p:cNvPicPr preferRelativeResize="0"/>
          <p:nvPr/>
        </p:nvPicPr>
        <p:blipFill rotWithShape="1">
          <a:blip r:embed="rId4">
            <a:alphaModFix/>
          </a:blip>
          <a:srcRect/>
          <a:stretch/>
        </p:blipFill>
        <p:spPr>
          <a:xfrm>
            <a:off x="3544207" y="2376715"/>
            <a:ext cx="2527300" cy="3809999"/>
          </a:xfrm>
          <a:prstGeom prst="rect">
            <a:avLst/>
          </a:prstGeom>
          <a:noFill/>
          <a:ln>
            <a:noFill/>
          </a:ln>
        </p:spPr>
      </p:pic>
      <p:pic>
        <p:nvPicPr>
          <p:cNvPr id="364" name="Shape 364"/>
          <p:cNvPicPr preferRelativeResize="0"/>
          <p:nvPr/>
        </p:nvPicPr>
        <p:blipFill rotWithShape="1">
          <a:blip r:embed="rId5">
            <a:alphaModFix/>
          </a:blip>
          <a:srcRect/>
          <a:stretch/>
        </p:blipFill>
        <p:spPr>
          <a:xfrm>
            <a:off x="0" y="1417637"/>
            <a:ext cx="3009899" cy="3809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Elvis Presley</a:t>
            </a:r>
            <a:r>
              <a:rPr lang="en-US" sz="4400" b="1" i="0" u="none" strike="noStrike" cap="none">
                <a:solidFill>
                  <a:schemeClr val="dk1"/>
                </a:solidFill>
                <a:latin typeface="Arial"/>
                <a:ea typeface="Arial"/>
                <a:cs typeface="Arial"/>
                <a:sym typeface="Arial"/>
              </a:rPr>
              <a:t> </a:t>
            </a:r>
          </a:p>
        </p:txBody>
      </p:sp>
      <p:sp>
        <p:nvSpPr>
          <p:cNvPr id="370" name="Shape 370" descr="buenisimo" title="elvis presley-hound dog">
            <a:hlinkClick r:id="rId3"/>
          </p:cNvPr>
          <p:cNvSpPr/>
          <p:nvPr/>
        </p:nvSpPr>
        <p:spPr>
          <a:xfrm>
            <a:off x="1511637" y="1856300"/>
            <a:ext cx="6120724" cy="4590524"/>
          </a:xfrm>
          <a:prstGeom prst="rect">
            <a:avLst/>
          </a:prstGeom>
          <a:blipFill>
            <a:blip r:embed="rId4">
              <a:alphaModFix/>
            </a:blip>
            <a:stretch>
              <a:fillRect/>
            </a:stretch>
          </a:blipFill>
          <a:ln>
            <a:noFill/>
          </a:ln>
        </p:spPr>
      </p:sp>
      <p:sp>
        <p:nvSpPr>
          <p:cNvPr id="371" name="Shape 371"/>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Chris Kelly</a:t>
            </a:r>
          </a:p>
        </p:txBody>
      </p:sp>
      <p:sp>
        <p:nvSpPr>
          <p:cNvPr id="377" name="Shape 377"/>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378" name="Shape 378"/>
          <p:cNvPicPr preferRelativeResize="0"/>
          <p:nvPr/>
        </p:nvPicPr>
        <p:blipFill rotWithShape="1">
          <a:blip r:embed="rId3">
            <a:alphaModFix/>
          </a:blip>
          <a:srcRect/>
          <a:stretch/>
        </p:blipFill>
        <p:spPr>
          <a:xfrm>
            <a:off x="0" y="1216415"/>
            <a:ext cx="4442193" cy="5641584"/>
          </a:xfrm>
          <a:prstGeom prst="rect">
            <a:avLst/>
          </a:prstGeom>
          <a:noFill/>
          <a:ln>
            <a:noFill/>
          </a:ln>
        </p:spPr>
      </p:pic>
      <p:pic>
        <p:nvPicPr>
          <p:cNvPr id="379" name="Shape 379"/>
          <p:cNvPicPr preferRelativeResize="0"/>
          <p:nvPr/>
        </p:nvPicPr>
        <p:blipFill rotWithShape="1">
          <a:blip r:embed="rId4">
            <a:alphaModFix/>
          </a:blip>
          <a:srcRect/>
          <a:stretch/>
        </p:blipFill>
        <p:spPr>
          <a:xfrm>
            <a:off x="5144439" y="1216415"/>
            <a:ext cx="3809999" cy="2857499"/>
          </a:xfrm>
          <a:prstGeom prst="rect">
            <a:avLst/>
          </a:prstGeom>
          <a:noFill/>
          <a:ln>
            <a:noFill/>
          </a:ln>
        </p:spPr>
      </p:pic>
      <p:pic>
        <p:nvPicPr>
          <p:cNvPr id="380" name="Shape 380"/>
          <p:cNvPicPr preferRelativeResize="0"/>
          <p:nvPr/>
        </p:nvPicPr>
        <p:blipFill rotWithShape="1">
          <a:blip r:embed="rId5">
            <a:alphaModFix/>
          </a:blip>
          <a:srcRect/>
          <a:stretch/>
        </p:blipFill>
        <p:spPr>
          <a:xfrm>
            <a:off x="4443519" y="3733800"/>
            <a:ext cx="3301999" cy="3809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Chris Kelly</a:t>
            </a:r>
          </a:p>
        </p:txBody>
      </p:sp>
      <p:sp>
        <p:nvSpPr>
          <p:cNvPr id="386" name="Shape 386" descr="Music video by Kris Kross performing Jump. (C) 1992 Sony BMG Music Entertainment" title="Kris Kross - Jump">
            <a:hlinkClick r:id="rId3"/>
          </p:cNvPr>
          <p:cNvSpPr/>
          <p:nvPr/>
        </p:nvSpPr>
        <p:spPr>
          <a:xfrm>
            <a:off x="1149300" y="1570053"/>
            <a:ext cx="5983700" cy="4487775"/>
          </a:xfrm>
          <a:prstGeom prst="rect">
            <a:avLst/>
          </a:prstGeom>
          <a:blipFill>
            <a:blip r:embed="rId4">
              <a:alphaModFix/>
            </a:blip>
            <a:stretch>
              <a:fillRect/>
            </a:stretch>
          </a:blipFill>
          <a:ln>
            <a:noFill/>
          </a:ln>
        </p:spPr>
      </p:sp>
      <p:sp>
        <p:nvSpPr>
          <p:cNvPr id="387" name="Shape 387"/>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Bon Scott</a:t>
            </a:r>
            <a:r>
              <a:rPr lang="en-US" sz="4400" b="1" i="0" u="none" strike="noStrike" cap="none">
                <a:solidFill>
                  <a:schemeClr val="dk1"/>
                </a:solidFill>
                <a:latin typeface="Arial"/>
                <a:ea typeface="Arial"/>
                <a:cs typeface="Arial"/>
                <a:sym typeface="Arial"/>
              </a:rPr>
              <a:t> </a:t>
            </a:r>
          </a:p>
        </p:txBody>
      </p:sp>
      <p:sp>
        <p:nvSpPr>
          <p:cNvPr id="393" name="Shape 393"/>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394" name="Shape 394"/>
          <p:cNvPicPr preferRelativeResize="0"/>
          <p:nvPr/>
        </p:nvPicPr>
        <p:blipFill rotWithShape="1">
          <a:blip r:embed="rId3">
            <a:alphaModFix/>
          </a:blip>
          <a:srcRect/>
          <a:stretch/>
        </p:blipFill>
        <p:spPr>
          <a:xfrm>
            <a:off x="-127000" y="1417637"/>
            <a:ext cx="3809999" cy="2540000"/>
          </a:xfrm>
          <a:prstGeom prst="rect">
            <a:avLst/>
          </a:prstGeom>
          <a:noFill/>
          <a:ln>
            <a:noFill/>
          </a:ln>
        </p:spPr>
      </p:pic>
      <p:pic>
        <p:nvPicPr>
          <p:cNvPr id="395" name="Shape 395"/>
          <p:cNvPicPr preferRelativeResize="0"/>
          <p:nvPr/>
        </p:nvPicPr>
        <p:blipFill rotWithShape="1">
          <a:blip r:embed="rId4">
            <a:alphaModFix/>
          </a:blip>
          <a:srcRect/>
          <a:stretch/>
        </p:blipFill>
        <p:spPr>
          <a:xfrm>
            <a:off x="6350000" y="1197429"/>
            <a:ext cx="2540000" cy="3809999"/>
          </a:xfrm>
          <a:prstGeom prst="rect">
            <a:avLst/>
          </a:prstGeom>
          <a:noFill/>
          <a:ln>
            <a:noFill/>
          </a:ln>
        </p:spPr>
      </p:pic>
      <p:pic>
        <p:nvPicPr>
          <p:cNvPr id="396" name="Shape 396"/>
          <p:cNvPicPr preferRelativeResize="0"/>
          <p:nvPr/>
        </p:nvPicPr>
        <p:blipFill rotWithShape="1">
          <a:blip r:embed="rId5">
            <a:alphaModFix/>
          </a:blip>
          <a:srcRect/>
          <a:stretch/>
        </p:blipFill>
        <p:spPr>
          <a:xfrm>
            <a:off x="3410857" y="2594428"/>
            <a:ext cx="2666999" cy="3809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Jimi Hendrix</a:t>
            </a:r>
          </a:p>
        </p:txBody>
      </p:sp>
      <p:sp>
        <p:nvSpPr>
          <p:cNvPr id="192" name="Shape 192" descr="Click to subscribe: http://smarturl.it/SubscribeJHVevo?IQid=ytd.jh.FLMP  Listen to Jimi Hendrix on Spotify: http://smarturl.it/JimiHSpotify?IQid=ytd.jh.FLMP  Album's from Jimi Hendrix's: Experience Hendrix: Click here to buy iTunes: http://smarturl.it/JH_EHBE_iTunes?IQid=ytd.jh.FLMP Google Play: http://smarturl.it/JH_EHBE_GP?IQid=ytd.jh.FLMP People, Hell and Angels: Click here to buy Amazon: http://smarturl.it/JH_PHA_Amzn?IQid=ytd.jh.FLMP iTunes: http://smarturl.it/JH_PHA_iTunes?IQid=ytd.jh.FLMP Google Play: http://smarturl.it/JH_PHA_GP?IQid=ytd.jh.FLMP Electric Ladyland: Click here to buy: iTunes: http://smarturl.it/JH_EL_iTunes?IQid=ytd.jh.FLMP Google Play: http://smarturl.it/JH_EL_GP?IQid=ytd.jh.FLMP Are You Experienced: Click here to buy: iTunes: http://smarturl.it/JH_AYE_iTunes?IQid=ytd.jh.FLMP Google Play: http://smarturl.it/JH_AYE_GP?IQid=ytd.jh.FLMP   More from Jimi Hendrix: 'Foxey Lady' - https://www.youtube.com/watch?v=_PVjc... 'Bleeding Heart' - https://www.youtube.com/watch?v=COsVg...  Follow Jimi Hendrix: Facebook: http://smarturl.it/JH_YD_FB?IQid=ytd.jh.FLMP Twitter: http://smarturl.it/JH_YD_T?IQid=ytd.jh.FLMP Website: http://www.jimihendrix.com YouTube: http://smarturl.it/JimiVEVO?IQid=ytd.jh.FLMP  Lyrics:  Foxy Foxy You know you're a cute little heartbreaker Foxy You know you're a sweet little lovemaker Foxy I wanna take you home I won't do you no harm, no You've got to be all mine, all mine Ooh, foxy lady I see you, heh, on down on the scene Foxy You make me wanna get up and uh scream Foxy Ah, baby listen now I've made up my mind yeah I'm tired of wasting all my precious time You've got to be all mine, all mine Foxy lady   The Jimi Hendrix Experience performing Foxey Lady (Miami Pop 1968). (C) 2013 Experience Hendrix L.L.C., under exclusive license to Sony Music Entertainment" title="The Jimi Hendrix Experience - Foxey Lady (Miami Pop 1968)">
            <a:hlinkClick r:id="rId3"/>
          </p:cNvPr>
          <p:cNvSpPr/>
          <p:nvPr/>
        </p:nvSpPr>
        <p:spPr>
          <a:xfrm>
            <a:off x="1048450" y="1326830"/>
            <a:ext cx="6683824" cy="5012874"/>
          </a:xfrm>
          <a:prstGeom prst="rect">
            <a:avLst/>
          </a:prstGeom>
          <a:blipFill>
            <a:blip r:embed="rId4">
              <a:alphaModFix/>
            </a:blip>
            <a:stretch>
              <a:fillRect/>
            </a:stretch>
          </a:blipFill>
          <a:ln>
            <a:noFill/>
          </a:ln>
        </p:spPr>
      </p:sp>
      <p:sp>
        <p:nvSpPr>
          <p:cNvPr id="193" name="Shape 193"/>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Bon Scott</a:t>
            </a:r>
            <a:r>
              <a:rPr lang="en-US" sz="4400" b="1" i="0" u="none" strike="noStrike" cap="none">
                <a:solidFill>
                  <a:schemeClr val="dk1"/>
                </a:solidFill>
                <a:latin typeface="Arial"/>
                <a:ea typeface="Arial"/>
                <a:cs typeface="Arial"/>
                <a:sym typeface="Arial"/>
              </a:rPr>
              <a:t> </a:t>
            </a:r>
          </a:p>
        </p:txBody>
      </p:sp>
      <p:sp>
        <p:nvSpPr>
          <p:cNvPr id="402" name="Shape 402" title="AC/DC - 'Highway to Hell' with Bon Scott">
            <a:hlinkClick r:id="rId3"/>
          </p:cNvPr>
          <p:cNvSpPr/>
          <p:nvPr/>
        </p:nvSpPr>
        <p:spPr>
          <a:xfrm>
            <a:off x="994625" y="1518479"/>
            <a:ext cx="6258724" cy="4694024"/>
          </a:xfrm>
          <a:prstGeom prst="rect">
            <a:avLst/>
          </a:prstGeom>
          <a:blipFill>
            <a:blip r:embed="rId4">
              <a:alphaModFix/>
            </a:blip>
            <a:stretch>
              <a:fillRect/>
            </a:stretch>
          </a:blipFill>
          <a:ln>
            <a:noFill/>
          </a:ln>
        </p:spPr>
      </p:sp>
      <p:sp>
        <p:nvSpPr>
          <p:cNvPr id="403" name="Shape 403"/>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Hillel Slovak</a:t>
            </a:r>
            <a:r>
              <a:rPr lang="en-US" sz="4400" b="1" i="0" u="none" strike="noStrike" cap="none">
                <a:solidFill>
                  <a:schemeClr val="dk1"/>
                </a:solidFill>
                <a:latin typeface="Arial"/>
                <a:ea typeface="Arial"/>
                <a:cs typeface="Arial"/>
                <a:sym typeface="Arial"/>
              </a:rPr>
              <a:t> </a:t>
            </a:r>
          </a:p>
        </p:txBody>
      </p:sp>
      <p:sp>
        <p:nvSpPr>
          <p:cNvPr id="409" name="Shape 409"/>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410" name="Shape 410"/>
          <p:cNvPicPr preferRelativeResize="0"/>
          <p:nvPr/>
        </p:nvPicPr>
        <p:blipFill rotWithShape="1">
          <a:blip r:embed="rId3">
            <a:alphaModFix/>
          </a:blip>
          <a:srcRect/>
          <a:stretch/>
        </p:blipFill>
        <p:spPr>
          <a:xfrm>
            <a:off x="0" y="1761565"/>
            <a:ext cx="2400300" cy="3809999"/>
          </a:xfrm>
          <a:prstGeom prst="rect">
            <a:avLst/>
          </a:prstGeom>
          <a:noFill/>
          <a:ln>
            <a:noFill/>
          </a:ln>
        </p:spPr>
      </p:pic>
      <p:pic>
        <p:nvPicPr>
          <p:cNvPr id="411" name="Shape 411"/>
          <p:cNvPicPr preferRelativeResize="0"/>
          <p:nvPr/>
        </p:nvPicPr>
        <p:blipFill rotWithShape="1">
          <a:blip r:embed="rId4">
            <a:alphaModFix/>
          </a:blip>
          <a:srcRect/>
          <a:stretch/>
        </p:blipFill>
        <p:spPr>
          <a:xfrm>
            <a:off x="5740400" y="1417637"/>
            <a:ext cx="2946399" cy="3809999"/>
          </a:xfrm>
          <a:prstGeom prst="rect">
            <a:avLst/>
          </a:prstGeom>
          <a:noFill/>
          <a:ln>
            <a:noFill/>
          </a:ln>
        </p:spPr>
      </p:pic>
      <p:pic>
        <p:nvPicPr>
          <p:cNvPr id="412" name="Shape 412"/>
          <p:cNvPicPr preferRelativeResize="0"/>
          <p:nvPr/>
        </p:nvPicPr>
        <p:blipFill rotWithShape="1">
          <a:blip r:embed="rId5">
            <a:alphaModFix/>
          </a:blip>
          <a:srcRect/>
          <a:stretch/>
        </p:blipFill>
        <p:spPr>
          <a:xfrm>
            <a:off x="3200400" y="2095500"/>
            <a:ext cx="2540000" cy="3543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Hillel Slovak</a:t>
            </a:r>
            <a:r>
              <a:rPr lang="en-US" sz="4400" b="1" i="0" u="none" strike="noStrike" cap="none">
                <a:solidFill>
                  <a:schemeClr val="dk1"/>
                </a:solidFill>
                <a:latin typeface="Arial"/>
                <a:ea typeface="Arial"/>
                <a:cs typeface="Arial"/>
                <a:sym typeface="Arial"/>
              </a:rPr>
              <a:t> </a:t>
            </a:r>
          </a:p>
        </p:txBody>
      </p:sp>
      <p:sp>
        <p:nvSpPr>
          <p:cNvPr id="418" name="Shape 418" descr="Social Networks:  Official Site: http://redhotchilipeppers.com/ Facebook: https://www.facebook.com/ChiliPeppers YouTube: https://www.youtube.com/user/RHCPtv  Music: Fire (Live Performance) Artist: Red Hot Chili Peppers Album: The Abbey Road E.P. (1988) Label: EMI Concert: Live at Provinssirock in Finland (1988) Release Date Of The Video: June, 1988  “Fire” Produced by: Michael Beinhorn Written by: Jimi Hendrix  Lyrics:  Well alright Now dig this  You don't care for me I don't care about that You got a new fool Ha I like it like that I have only one burning desire Oh, can I make love with your fire  Let me stand next to your fire Funky funky fire... Let me stand next to your fire Funky funky fire... Let me stand next to your fire Funky funky fire... Let me stand next to your fire Oh yeah  Now listen to this baby And stop acting so crazy  You say your mom ain't home Ain't my concern Just don't play with me And you won't get burned I have only one burning desire Oh, I'm gonna, me, do it in your fire  Let me stand next to your fire Funky funky fire... Let me stand next to your fire Oh, funky fire... Let me stand next to your fire Funky funky fire... Let me stand next to your fire Oh yeah  Oh move over over... And let Mr Huckleberry take over... You know he's bad You know he drowns You know who he gives it to Yeah!  That's right Now dig this  You try to give me your money You better save it babe Save it for your rainy day I have only one burning desire Oh, can I make love over your fire  Let me stand next to your fire Funky funky fire... Let me stand next to your fire Funky funky fire... Let me stand next to your fire Oh, funky fire... Let me stand next to your fire  You better slide you ass over, girl 'Cause I'm coming through once and I'm coming the way you must be" title="R.H.C.P - Fire [Official Music Video]">
            <a:hlinkClick r:id="rId3"/>
          </p:cNvPr>
          <p:cNvSpPr/>
          <p:nvPr/>
        </p:nvSpPr>
        <p:spPr>
          <a:xfrm>
            <a:off x="1046700" y="1312256"/>
            <a:ext cx="7050600" cy="5287949"/>
          </a:xfrm>
          <a:prstGeom prst="rect">
            <a:avLst/>
          </a:prstGeom>
          <a:blipFill>
            <a:blip r:embed="rId4">
              <a:alphaModFix/>
            </a:blip>
            <a:stretch>
              <a:fillRect/>
            </a:stretch>
          </a:blipFill>
          <a:ln>
            <a:noFill/>
          </a:ln>
        </p:spPr>
      </p:sp>
      <p:sp>
        <p:nvSpPr>
          <p:cNvPr id="419" name="Shape 419"/>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6000" b="1" i="0" u="none" strike="noStrike" cap="none">
                <a:solidFill>
                  <a:schemeClr val="dk1"/>
                </a:solidFill>
              </a:rPr>
              <a:t>Judy Garland</a:t>
            </a:r>
          </a:p>
        </p:txBody>
      </p:sp>
      <p:pic>
        <p:nvPicPr>
          <p:cNvPr id="425" name="Shape 425"/>
          <p:cNvPicPr preferRelativeResize="0"/>
          <p:nvPr/>
        </p:nvPicPr>
        <p:blipFill rotWithShape="1">
          <a:blip r:embed="rId3">
            <a:alphaModFix/>
          </a:blip>
          <a:srcRect/>
          <a:stretch/>
        </p:blipFill>
        <p:spPr>
          <a:xfrm>
            <a:off x="457200" y="2938461"/>
            <a:ext cx="2858168" cy="3569155"/>
          </a:xfrm>
          <a:prstGeom prst="rect">
            <a:avLst/>
          </a:prstGeom>
          <a:noFill/>
          <a:ln>
            <a:noFill/>
          </a:ln>
        </p:spPr>
      </p:pic>
      <p:pic>
        <p:nvPicPr>
          <p:cNvPr id="426" name="Shape 426"/>
          <p:cNvPicPr preferRelativeResize="0"/>
          <p:nvPr/>
        </p:nvPicPr>
        <p:blipFill rotWithShape="1">
          <a:blip r:embed="rId4">
            <a:alphaModFix/>
          </a:blip>
          <a:srcRect/>
          <a:stretch/>
        </p:blipFill>
        <p:spPr>
          <a:xfrm>
            <a:off x="6226360" y="0"/>
            <a:ext cx="2917639" cy="3724851"/>
          </a:xfrm>
          <a:prstGeom prst="rect">
            <a:avLst/>
          </a:prstGeom>
          <a:noFill/>
          <a:ln>
            <a:noFill/>
          </a:ln>
        </p:spPr>
      </p:pic>
      <p:pic>
        <p:nvPicPr>
          <p:cNvPr id="427" name="Shape 427"/>
          <p:cNvPicPr preferRelativeResize="0"/>
          <p:nvPr/>
        </p:nvPicPr>
        <p:blipFill rotWithShape="1">
          <a:blip r:embed="rId5">
            <a:alphaModFix/>
          </a:blip>
          <a:srcRect/>
          <a:stretch/>
        </p:blipFill>
        <p:spPr>
          <a:xfrm>
            <a:off x="3366417" y="2920081"/>
            <a:ext cx="2859943" cy="3587536"/>
          </a:xfrm>
          <a:prstGeom prst="rect">
            <a:avLst/>
          </a:prstGeom>
          <a:noFill/>
          <a:ln>
            <a:noFill/>
          </a:ln>
        </p:spPr>
      </p:pic>
      <p:pic>
        <p:nvPicPr>
          <p:cNvPr id="428" name="Shape 428"/>
          <p:cNvPicPr preferRelativeResize="0"/>
          <p:nvPr/>
        </p:nvPicPr>
        <p:blipFill rotWithShape="1">
          <a:blip r:embed="rId6">
            <a:alphaModFix/>
          </a:blip>
          <a:srcRect/>
          <a:stretch/>
        </p:blipFill>
        <p:spPr>
          <a:xfrm>
            <a:off x="6450262" y="2938461"/>
            <a:ext cx="2693736" cy="3596277"/>
          </a:xfrm>
          <a:prstGeom prst="rect">
            <a:avLst/>
          </a:prstGeom>
          <a:noFill/>
          <a:ln>
            <a:noFill/>
          </a:ln>
        </p:spPr>
      </p:pic>
      <p:sp>
        <p:nvSpPr>
          <p:cNvPr id="429" name="Shape 429"/>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6000" b="1" i="0" u="none" strike="noStrike" cap="none">
                <a:solidFill>
                  <a:schemeClr val="dk1"/>
                </a:solidFill>
              </a:rPr>
              <a:t>Judy Garland</a:t>
            </a:r>
          </a:p>
        </p:txBody>
      </p:sp>
      <p:sp>
        <p:nvSpPr>
          <p:cNvPr id="435" name="Shape 435" descr="The Wizard of Oz movie clips: http://j.mp/1L5gtKP BUY THE MOVIE: http://bit.ly/2cmiEyC Don't miss the HOTTEST NEW TRAILERS: http://bit.ly/1u2y6pr Watch more Family and Animation videos to get all the best content that's fun for all ages.  Best Animated Movie Clips http://bit.ly/2a9DaSm Best Family Movie Clips http://bit.ly/2a18bZK  CLIP DESCRIPTION: Dorothy (Judy Garland) fantasizes about a land far away from home and sings &quot;Somewhere Over the Rainbow.&quot;  FILM DESCRIPTION: Not to be confused with the cinematic classic starring Judy Garland that would follow six years later, this animated short film is one of countless other celluloid adaptations of L. Frank Baum's best-loved story, The Wizard of Oz. Directed by Ted Eshbaugh, the Canadian film features no dialogue and tells the story of Dorothy, Toto, Scarecrow, and Tin Man's adventures in Oz with a mix of black &amp; white and color animation.  CREDITS: TM &amp; © Warner Bros. (1939) Cast: Judy Garland, Terry Directors: George Cukor, Victor Fleming, Mervyn LeRoy, Norman Taurog, King Vidor Producers: Mervyn LeRoy, Arthur Freed Screenwriters: Noel Langley, Florence Ryerson, Edgar Allan Woolf, L. Frank Baum, Irving Brecher, William H. Cannon, Herbert Fields, Arthur Freed, Jack Haley, E.Y. Harburg, Samuel Hoffenstein, Bert Lahr, John Lee Mahin, Herman J. Mankiewicz, Jack Mintz, Ogden Nash, Robert Pirosh, George Seaton, Sid Silvers  WHO ARE WE? The MOVIECLIPS channel is the largest collection of licensed movie clips on the web. Here you will find unforgettable moments, scenes and lines from all your favorite films. Made by movie fans, for movie fans.  SUBSCRIBE TO OUR MOVIE CHANNELS: MOVIECLIPS: http://bit.ly/1u2yaWd ComingSoon: http://bit.ly/1DVpgtR Indie &amp; Film Festivals: http://bit.ly/1wbkfYg Hero Central: http://bit.ly/1AMUZwv Extras: http://bit.ly/1u431fr Classic Trailers: http://bit.ly/1u43jDe Pop-Up Trailers: http://bit.ly/1z7EtZR Movie News: http://bit.ly/1C3Ncd2 Movie Games: http://bit.ly/1ygDV13 Fandango: http://bit.ly/1Bl79ye Fandango FrontRunners: http://bit.ly/1CggQfC  HIT US UP: Facebook: http://on.fb.me/1y8M8ax Twitter: http://bit.ly/1ghOWmt Pinterest: http://bit.ly/14wL9De Tumblr: http://bit.ly/1vUwhH7" title="Somewhere Over the Rainbow - The Wizard of Oz (1/8) Movie CLIP (1939) HD">
            <a:hlinkClick r:id="rId3"/>
          </p:cNvPr>
          <p:cNvSpPr/>
          <p:nvPr/>
        </p:nvSpPr>
        <p:spPr>
          <a:xfrm>
            <a:off x="943050" y="1280155"/>
            <a:ext cx="6843099" cy="5132324"/>
          </a:xfrm>
          <a:prstGeom prst="rect">
            <a:avLst/>
          </a:prstGeom>
          <a:blipFill>
            <a:blip r:embed="rId4">
              <a:alphaModFix/>
            </a:blip>
            <a:stretch>
              <a:fillRect/>
            </a:stretch>
          </a:blipFill>
          <a:ln>
            <a:noFill/>
          </a:ln>
        </p:spPr>
      </p:sp>
      <p:sp>
        <p:nvSpPr>
          <p:cNvPr id="436" name="Shape 436"/>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ctrTitle"/>
          </p:nvPr>
        </p:nvSpPr>
        <p:spPr>
          <a:xfrm>
            <a:off x="914400" y="1300691"/>
            <a:ext cx="8229600" cy="2136775"/>
          </a:xfrm>
          <a:prstGeom prst="rect">
            <a:avLst/>
          </a:prstGeom>
          <a:noFill/>
          <a:ln>
            <a:noFill/>
          </a:ln>
        </p:spPr>
        <p:txBody>
          <a:bodyPr lIns="91425" tIns="45700" rIns="91425" bIns="45700" anchor="b" anchorCtr="0">
            <a:noAutofit/>
          </a:bodyPr>
          <a:lstStyle/>
          <a:p>
            <a:pPr marL="0" marR="0" lvl="0" indent="0" algn="ctr" rtl="0">
              <a:spcBef>
                <a:spcPts val="0"/>
              </a:spcBef>
              <a:buClr>
                <a:srgbClr val="A55009"/>
              </a:buClr>
              <a:buSzPct val="25000"/>
              <a:buFont typeface="Arial"/>
              <a:buNone/>
            </a:pPr>
            <a:r>
              <a:rPr lang="en-US" sz="5600" b="1" i="0" u="none" strike="noStrike" cap="none">
                <a:solidFill>
                  <a:srgbClr val="A55009"/>
                </a:solidFill>
              </a:rPr>
              <a:t>Kurt </a:t>
            </a:r>
            <a:r>
              <a:rPr lang="en-US" sz="5600" b="1" i="0" u="none" strike="noStrike" cap="none">
                <a:solidFill>
                  <a:srgbClr val="0770AB"/>
                </a:solidFill>
              </a:rPr>
              <a:t>Donald </a:t>
            </a:r>
            <a:r>
              <a:rPr lang="en-US" sz="5600" b="1" i="0" u="none" strike="noStrike" cap="none">
                <a:solidFill>
                  <a:srgbClr val="FFCA30"/>
                </a:solidFill>
              </a:rPr>
              <a:t>Cobain</a:t>
            </a:r>
          </a:p>
        </p:txBody>
      </p:sp>
      <p:sp>
        <p:nvSpPr>
          <p:cNvPr id="442" name="Shape 442"/>
          <p:cNvSpPr txBox="1">
            <a:spLocks noGrp="1"/>
          </p:cNvSpPr>
          <p:nvPr>
            <p:ph type="subTitle" idx="1"/>
          </p:nvPr>
        </p:nvSpPr>
        <p:spPr>
          <a:xfrm>
            <a:off x="0" y="3437466"/>
            <a:ext cx="5655733" cy="1964266"/>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endParaRPr sz="3600" b="0" i="0" u="none" strike="noStrike" cap="none">
              <a:solidFill>
                <a:srgbClr val="BB7D00"/>
              </a:solidFill>
              <a:latin typeface="Arial"/>
              <a:ea typeface="Arial"/>
              <a:cs typeface="Arial"/>
              <a:sym typeface="Arial"/>
            </a:endParaRPr>
          </a:p>
        </p:txBody>
      </p:sp>
      <p:pic>
        <p:nvPicPr>
          <p:cNvPr id="443" name="Shape 443" descr="004-199212-46.jpg"/>
          <p:cNvPicPr preferRelativeResize="0"/>
          <p:nvPr/>
        </p:nvPicPr>
        <p:blipFill rotWithShape="1">
          <a:blip r:embed="rId3">
            <a:alphaModFix/>
          </a:blip>
          <a:srcRect/>
          <a:stretch/>
        </p:blipFill>
        <p:spPr>
          <a:xfrm>
            <a:off x="-317535" y="-187563"/>
            <a:ext cx="4265727" cy="2841525"/>
          </a:xfrm>
          <a:prstGeom prst="rect">
            <a:avLst/>
          </a:prstGeom>
          <a:noFill/>
          <a:ln>
            <a:noFill/>
          </a:ln>
        </p:spPr>
      </p:pic>
      <p:pic>
        <p:nvPicPr>
          <p:cNvPr id="444" name="Shape 444" descr="011-19921-33.jpg"/>
          <p:cNvPicPr preferRelativeResize="0"/>
          <p:nvPr/>
        </p:nvPicPr>
        <p:blipFill rotWithShape="1">
          <a:blip r:embed="rId4">
            <a:alphaModFix/>
          </a:blip>
          <a:srcRect/>
          <a:stretch/>
        </p:blipFill>
        <p:spPr>
          <a:xfrm>
            <a:off x="4707460" y="4044078"/>
            <a:ext cx="4224290" cy="2813921"/>
          </a:xfrm>
          <a:prstGeom prst="rect">
            <a:avLst/>
          </a:prstGeom>
          <a:noFill/>
          <a:ln>
            <a:noFill/>
          </a:ln>
        </p:spPr>
      </p:pic>
      <p:pic>
        <p:nvPicPr>
          <p:cNvPr id="445" name="Shape 445"/>
          <p:cNvPicPr preferRelativeResize="0"/>
          <p:nvPr/>
        </p:nvPicPr>
        <p:blipFill rotWithShape="1">
          <a:blip r:embed="rId5">
            <a:alphaModFix/>
          </a:blip>
          <a:srcRect/>
          <a:stretch/>
        </p:blipFill>
        <p:spPr>
          <a:xfrm>
            <a:off x="635000" y="3437466"/>
            <a:ext cx="3809999" cy="2552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ctrTitle"/>
          </p:nvPr>
        </p:nvSpPr>
        <p:spPr>
          <a:xfrm>
            <a:off x="651095" y="-635089"/>
            <a:ext cx="8229600" cy="2136775"/>
          </a:xfrm>
          <a:prstGeom prst="rect">
            <a:avLst/>
          </a:prstGeom>
          <a:noFill/>
          <a:ln>
            <a:noFill/>
          </a:ln>
        </p:spPr>
        <p:txBody>
          <a:bodyPr lIns="91425" tIns="45700" rIns="91425" bIns="45700" anchor="b" anchorCtr="0">
            <a:noAutofit/>
          </a:bodyPr>
          <a:lstStyle/>
          <a:p>
            <a:pPr marL="0" marR="0" lvl="0" indent="0" algn="ctr" rtl="0">
              <a:spcBef>
                <a:spcPts val="0"/>
              </a:spcBef>
              <a:buClr>
                <a:srgbClr val="A55009"/>
              </a:buClr>
              <a:buSzPct val="25000"/>
              <a:buFont typeface="Arial"/>
              <a:buNone/>
            </a:pPr>
            <a:r>
              <a:rPr lang="en-US" sz="5600" b="1" i="0" u="none" strike="noStrike" cap="none">
                <a:solidFill>
                  <a:srgbClr val="A55009"/>
                </a:solidFill>
              </a:rPr>
              <a:t>Kurt </a:t>
            </a:r>
            <a:r>
              <a:rPr lang="en-US" sz="5600" b="1" i="0" u="none" strike="noStrike" cap="none">
                <a:solidFill>
                  <a:srgbClr val="0770AB"/>
                </a:solidFill>
              </a:rPr>
              <a:t>Donald </a:t>
            </a:r>
            <a:r>
              <a:rPr lang="en-US" sz="5600" b="1" i="0" u="none" strike="noStrike" cap="none">
                <a:solidFill>
                  <a:srgbClr val="FFCA30"/>
                </a:solidFill>
              </a:rPr>
              <a:t>Cobain</a:t>
            </a:r>
          </a:p>
        </p:txBody>
      </p:sp>
      <p:sp>
        <p:nvSpPr>
          <p:cNvPr id="451" name="Shape 451" descr="Music video by Nirvana performing Smells Like Teen Spirit. (C) 1991 Geffen Records" title="Nirvana - Smells Like Teen Spirit">
            <a:hlinkClick r:id="rId3"/>
          </p:cNvPr>
          <p:cNvSpPr/>
          <p:nvPr/>
        </p:nvSpPr>
        <p:spPr>
          <a:xfrm>
            <a:off x="1533412" y="1501674"/>
            <a:ext cx="6464974" cy="4848724"/>
          </a:xfrm>
          <a:prstGeom prst="rect">
            <a:avLst/>
          </a:prstGeom>
          <a:blipFill>
            <a:blip r:embed="rId4">
              <a:alphaModFix/>
            </a:blip>
            <a:stretch>
              <a:fillRect/>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Anna Nicole Smith</a:t>
            </a:r>
            <a:r>
              <a:rPr lang="en-US" sz="4400" b="1" i="0" u="none" strike="noStrike" cap="none">
                <a:solidFill>
                  <a:schemeClr val="dk1"/>
                </a:solidFill>
                <a:latin typeface="Arial"/>
                <a:ea typeface="Arial"/>
                <a:cs typeface="Arial"/>
                <a:sym typeface="Arial"/>
              </a:rPr>
              <a:t> </a:t>
            </a:r>
          </a:p>
        </p:txBody>
      </p:sp>
      <p:sp>
        <p:nvSpPr>
          <p:cNvPr id="457" name="Shape 457"/>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458" name="Shape 458"/>
          <p:cNvPicPr preferRelativeResize="0"/>
          <p:nvPr/>
        </p:nvPicPr>
        <p:blipFill rotWithShape="1">
          <a:blip r:embed="rId3">
            <a:alphaModFix/>
          </a:blip>
          <a:srcRect/>
          <a:stretch/>
        </p:blipFill>
        <p:spPr>
          <a:xfrm>
            <a:off x="2819400" y="1995714"/>
            <a:ext cx="2832099" cy="3809999"/>
          </a:xfrm>
          <a:prstGeom prst="rect">
            <a:avLst/>
          </a:prstGeom>
          <a:noFill/>
          <a:ln>
            <a:noFill/>
          </a:ln>
        </p:spPr>
      </p:pic>
      <p:pic>
        <p:nvPicPr>
          <p:cNvPr id="459" name="Shape 459"/>
          <p:cNvPicPr preferRelativeResize="0"/>
          <p:nvPr/>
        </p:nvPicPr>
        <p:blipFill rotWithShape="1">
          <a:blip r:embed="rId4">
            <a:alphaModFix/>
          </a:blip>
          <a:srcRect/>
          <a:stretch/>
        </p:blipFill>
        <p:spPr>
          <a:xfrm>
            <a:off x="5651500" y="1759857"/>
            <a:ext cx="3035300" cy="3809999"/>
          </a:xfrm>
          <a:prstGeom prst="rect">
            <a:avLst/>
          </a:prstGeom>
          <a:noFill/>
          <a:ln>
            <a:noFill/>
          </a:ln>
        </p:spPr>
      </p:pic>
      <p:pic>
        <p:nvPicPr>
          <p:cNvPr id="460" name="Shape 460"/>
          <p:cNvPicPr preferRelativeResize="0"/>
          <p:nvPr/>
        </p:nvPicPr>
        <p:blipFill rotWithShape="1">
          <a:blip r:embed="rId5">
            <a:alphaModFix/>
          </a:blip>
          <a:srcRect/>
          <a:stretch/>
        </p:blipFill>
        <p:spPr>
          <a:xfrm>
            <a:off x="457200" y="1417637"/>
            <a:ext cx="2171700" cy="38099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Anna Nicole Smith</a:t>
            </a:r>
            <a:r>
              <a:rPr lang="en-US" sz="4400" b="1" i="0" u="none" strike="noStrike" cap="none">
                <a:solidFill>
                  <a:schemeClr val="dk1"/>
                </a:solidFill>
                <a:latin typeface="Arial"/>
                <a:ea typeface="Arial"/>
                <a:cs typeface="Arial"/>
                <a:sym typeface="Arial"/>
              </a:rPr>
              <a:t> </a:t>
            </a:r>
          </a:p>
        </p:txBody>
      </p:sp>
      <p:sp>
        <p:nvSpPr>
          <p:cNvPr id="466" name="Shape 466"/>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Heath Ledger</a:t>
            </a:r>
            <a:r>
              <a:rPr lang="en-US" sz="4400" b="1" i="0" u="none" strike="noStrike" cap="none">
                <a:solidFill>
                  <a:schemeClr val="dk1"/>
                </a:solidFill>
                <a:latin typeface="Arial"/>
                <a:ea typeface="Arial"/>
                <a:cs typeface="Arial"/>
                <a:sym typeface="Arial"/>
              </a:rPr>
              <a:t> </a:t>
            </a:r>
          </a:p>
        </p:txBody>
      </p:sp>
      <p:sp>
        <p:nvSpPr>
          <p:cNvPr id="472" name="Shape 472"/>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Char char="•"/>
            </a:pPr>
            <a:r>
              <a:rPr lang="en-US" sz="2400" b="0" i="0" u="none" strike="noStrike" cap="none">
                <a:solidFill>
                  <a:schemeClr val="dk1"/>
                </a:solidFill>
                <a:latin typeface="Arial"/>
                <a:ea typeface="Arial"/>
                <a:cs typeface="Arial"/>
                <a:sym typeface="Arial"/>
              </a:rPr>
              <a:t>å</a:t>
            </a:r>
          </a:p>
        </p:txBody>
      </p:sp>
      <p:pic>
        <p:nvPicPr>
          <p:cNvPr id="473" name="Shape 473"/>
          <p:cNvPicPr preferRelativeResize="0"/>
          <p:nvPr/>
        </p:nvPicPr>
        <p:blipFill rotWithShape="1">
          <a:blip r:embed="rId3">
            <a:alphaModFix/>
          </a:blip>
          <a:srcRect/>
          <a:stretch/>
        </p:blipFill>
        <p:spPr>
          <a:xfrm>
            <a:off x="0" y="805570"/>
            <a:ext cx="2600778" cy="3276571"/>
          </a:xfrm>
          <a:prstGeom prst="rect">
            <a:avLst/>
          </a:prstGeom>
          <a:noFill/>
          <a:ln>
            <a:noFill/>
          </a:ln>
        </p:spPr>
      </p:pic>
      <p:pic>
        <p:nvPicPr>
          <p:cNvPr id="474" name="Shape 474"/>
          <p:cNvPicPr preferRelativeResize="0"/>
          <p:nvPr/>
        </p:nvPicPr>
        <p:blipFill rotWithShape="1">
          <a:blip r:embed="rId4">
            <a:alphaModFix/>
          </a:blip>
          <a:srcRect/>
          <a:stretch/>
        </p:blipFill>
        <p:spPr>
          <a:xfrm>
            <a:off x="6527800" y="453570"/>
            <a:ext cx="2616200" cy="3809999"/>
          </a:xfrm>
          <a:prstGeom prst="rect">
            <a:avLst/>
          </a:prstGeom>
          <a:noFill/>
          <a:ln>
            <a:noFill/>
          </a:ln>
        </p:spPr>
      </p:pic>
      <p:pic>
        <p:nvPicPr>
          <p:cNvPr id="475" name="Shape 475"/>
          <p:cNvPicPr preferRelativeResize="0"/>
          <p:nvPr/>
        </p:nvPicPr>
        <p:blipFill rotWithShape="1">
          <a:blip r:embed="rId5">
            <a:alphaModFix/>
          </a:blip>
          <a:srcRect/>
          <a:stretch/>
        </p:blipFill>
        <p:spPr>
          <a:xfrm>
            <a:off x="0" y="3810000"/>
            <a:ext cx="3809999" cy="2552699"/>
          </a:xfrm>
          <a:prstGeom prst="rect">
            <a:avLst/>
          </a:prstGeom>
          <a:noFill/>
          <a:ln>
            <a:noFill/>
          </a:ln>
        </p:spPr>
      </p:pic>
      <p:pic>
        <p:nvPicPr>
          <p:cNvPr id="476" name="Shape 476"/>
          <p:cNvPicPr preferRelativeResize="0"/>
          <p:nvPr/>
        </p:nvPicPr>
        <p:blipFill rotWithShape="1">
          <a:blip r:embed="rId6">
            <a:alphaModFix/>
          </a:blip>
          <a:srcRect/>
          <a:stretch/>
        </p:blipFill>
        <p:spPr>
          <a:xfrm>
            <a:off x="3577771" y="2612571"/>
            <a:ext cx="3657600" cy="3809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Janis Joplin</a:t>
            </a:r>
          </a:p>
        </p:txBody>
      </p:sp>
      <p:pic>
        <p:nvPicPr>
          <p:cNvPr id="199" name="Shape 199"/>
          <p:cNvPicPr preferRelativeResize="0"/>
          <p:nvPr/>
        </p:nvPicPr>
        <p:blipFill rotWithShape="1">
          <a:blip r:embed="rId3">
            <a:alphaModFix/>
          </a:blip>
          <a:srcRect/>
          <a:stretch/>
        </p:blipFill>
        <p:spPr>
          <a:xfrm>
            <a:off x="5638800" y="1761565"/>
            <a:ext cx="3048000" cy="3809999"/>
          </a:xfrm>
          <a:prstGeom prst="rect">
            <a:avLst/>
          </a:prstGeom>
          <a:noFill/>
          <a:ln>
            <a:noFill/>
          </a:ln>
        </p:spPr>
      </p:pic>
      <p:pic>
        <p:nvPicPr>
          <p:cNvPr id="200" name="Shape 200"/>
          <p:cNvPicPr preferRelativeResize="0"/>
          <p:nvPr/>
        </p:nvPicPr>
        <p:blipFill rotWithShape="1">
          <a:blip r:embed="rId4">
            <a:alphaModFix/>
          </a:blip>
          <a:srcRect/>
          <a:stretch/>
        </p:blipFill>
        <p:spPr>
          <a:xfrm>
            <a:off x="816429" y="1828800"/>
            <a:ext cx="3149600" cy="3809999"/>
          </a:xfrm>
          <a:prstGeom prst="rect">
            <a:avLst/>
          </a:prstGeom>
          <a:noFill/>
          <a:ln>
            <a:noFill/>
          </a:ln>
        </p:spPr>
      </p:pic>
      <p:sp>
        <p:nvSpPr>
          <p:cNvPr id="201" name="Shape 201"/>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9144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Heath Ledger </a:t>
            </a:r>
          </a:p>
        </p:txBody>
      </p:sp>
      <p:sp>
        <p:nvSpPr>
          <p:cNvPr id="482" name="Shape 482" descr="How to get a girl stop being mad at you - A TRIBUTE TO HEATH LEDGER :(" title="10 Things I Hate About You: Can't Take My Eyes Off You (Heath Ledger)">
            <a:hlinkClick r:id="rId3"/>
          </p:cNvPr>
          <p:cNvSpPr/>
          <p:nvPr/>
        </p:nvSpPr>
        <p:spPr>
          <a:xfrm>
            <a:off x="1159037" y="1417655"/>
            <a:ext cx="6825925" cy="5119425"/>
          </a:xfrm>
          <a:prstGeom prst="rect">
            <a:avLst/>
          </a:prstGeom>
          <a:blipFill>
            <a:blip r:embed="rId4">
              <a:alphaModFix/>
            </a:blip>
            <a:stretch>
              <a:fillRect/>
            </a:stretch>
          </a:blipFill>
          <a:ln>
            <a:noFill/>
          </a:ln>
        </p:spPr>
      </p:sp>
      <p:sp>
        <p:nvSpPr>
          <p:cNvPr id="483" name="Shape 483"/>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ctrTitle"/>
          </p:nvPr>
        </p:nvSpPr>
        <p:spPr>
          <a:xfrm>
            <a:off x="395470" y="-28339"/>
            <a:ext cx="5404200" cy="32826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5600" b="1" i="0" u="none" strike="noStrike" cap="none">
                <a:solidFill>
                  <a:schemeClr val="dk1"/>
                </a:solidFill>
              </a:rPr>
              <a:t>Michael Jackson</a:t>
            </a:r>
          </a:p>
        </p:txBody>
      </p:sp>
      <p:pic>
        <p:nvPicPr>
          <p:cNvPr id="489" name="Shape 489"/>
          <p:cNvPicPr preferRelativeResize="0"/>
          <p:nvPr/>
        </p:nvPicPr>
        <p:blipFill rotWithShape="1">
          <a:blip r:embed="rId3">
            <a:alphaModFix/>
          </a:blip>
          <a:srcRect/>
          <a:stretch/>
        </p:blipFill>
        <p:spPr>
          <a:xfrm>
            <a:off x="0" y="3283060"/>
            <a:ext cx="2552699" cy="3187699"/>
          </a:xfrm>
          <a:prstGeom prst="rect">
            <a:avLst/>
          </a:prstGeom>
          <a:noFill/>
          <a:ln>
            <a:noFill/>
          </a:ln>
        </p:spPr>
      </p:pic>
      <p:pic>
        <p:nvPicPr>
          <p:cNvPr id="490" name="Shape 490"/>
          <p:cNvPicPr preferRelativeResize="0"/>
          <p:nvPr/>
        </p:nvPicPr>
        <p:blipFill rotWithShape="1">
          <a:blip r:embed="rId4">
            <a:alphaModFix/>
          </a:blip>
          <a:srcRect/>
          <a:stretch/>
        </p:blipFill>
        <p:spPr>
          <a:xfrm>
            <a:off x="6286500" y="-28339"/>
            <a:ext cx="2857499" cy="2844800"/>
          </a:xfrm>
          <a:prstGeom prst="rect">
            <a:avLst/>
          </a:prstGeom>
          <a:noFill/>
          <a:ln>
            <a:noFill/>
          </a:ln>
        </p:spPr>
      </p:pic>
      <p:pic>
        <p:nvPicPr>
          <p:cNvPr id="491" name="Shape 491"/>
          <p:cNvPicPr preferRelativeResize="0"/>
          <p:nvPr/>
        </p:nvPicPr>
        <p:blipFill rotWithShape="1">
          <a:blip r:embed="rId5">
            <a:alphaModFix/>
          </a:blip>
          <a:srcRect/>
          <a:stretch/>
        </p:blipFill>
        <p:spPr>
          <a:xfrm>
            <a:off x="6286500" y="3384660"/>
            <a:ext cx="2641600" cy="3086099"/>
          </a:xfrm>
          <a:prstGeom prst="rect">
            <a:avLst/>
          </a:prstGeom>
          <a:noFill/>
          <a:ln>
            <a:noFill/>
          </a:ln>
        </p:spPr>
      </p:pic>
      <p:pic>
        <p:nvPicPr>
          <p:cNvPr id="492" name="Shape 492"/>
          <p:cNvPicPr preferRelativeResize="0"/>
          <p:nvPr/>
        </p:nvPicPr>
        <p:blipFill rotWithShape="1">
          <a:blip r:embed="rId6">
            <a:alphaModFix/>
          </a:blip>
          <a:srcRect/>
          <a:stretch/>
        </p:blipFill>
        <p:spPr>
          <a:xfrm>
            <a:off x="2633118" y="3384660"/>
            <a:ext cx="3272380" cy="28687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ctrTitle"/>
          </p:nvPr>
        </p:nvSpPr>
        <p:spPr>
          <a:xfrm>
            <a:off x="501402" y="-1669699"/>
            <a:ext cx="8501400" cy="32826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5600" b="1" i="0" u="none" strike="noStrike" cap="none">
                <a:solidFill>
                  <a:schemeClr val="dk1"/>
                </a:solidFill>
              </a:rPr>
              <a:t>Michael Jackson</a:t>
            </a:r>
          </a:p>
        </p:txBody>
      </p:sp>
      <p:sp>
        <p:nvSpPr>
          <p:cNvPr id="498" name="Shape 498" descr="The Jackson 5 preform I Want You Back on their &quot;Goin Back To Indiana&quot; TV special in 1971. HQ sound" title="I Want You Back - The Jackson 5">
            <a:hlinkClick r:id="rId3"/>
          </p:cNvPr>
          <p:cNvSpPr/>
          <p:nvPr/>
        </p:nvSpPr>
        <p:spPr>
          <a:xfrm>
            <a:off x="1244987" y="1612894"/>
            <a:ext cx="6654025" cy="4990525"/>
          </a:xfrm>
          <a:prstGeom prst="rect">
            <a:avLst/>
          </a:prstGeom>
          <a:blipFill>
            <a:blip r:embed="rId4">
              <a:alphaModFix/>
            </a:blip>
            <a:stretch>
              <a:fillRect/>
            </a:stretch>
          </a:blipFill>
          <a:ln>
            <a:noFill/>
          </a:ln>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ctrTitle"/>
          </p:nvPr>
        </p:nvSpPr>
        <p:spPr>
          <a:xfrm>
            <a:off x="-2084268" y="369206"/>
            <a:ext cx="7772400" cy="1470024"/>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5600" b="1" i="0" u="none" strike="noStrike" cap="none">
                <a:solidFill>
                  <a:schemeClr val="dk1"/>
                </a:solidFill>
              </a:rPr>
              <a:t>Gia</a:t>
            </a:r>
            <a:br>
              <a:rPr lang="en-US" sz="5600" b="1" i="0" u="none" strike="noStrike" cap="none">
                <a:solidFill>
                  <a:schemeClr val="dk1"/>
                </a:solidFill>
              </a:rPr>
            </a:br>
            <a:r>
              <a:rPr lang="en-US" sz="5600" b="1" i="0" u="none" strike="noStrike" cap="none">
                <a:solidFill>
                  <a:schemeClr val="dk1"/>
                </a:solidFill>
              </a:rPr>
              <a:t> Carangi</a:t>
            </a:r>
          </a:p>
        </p:txBody>
      </p:sp>
      <p:sp>
        <p:nvSpPr>
          <p:cNvPr id="504" name="Shape 504"/>
          <p:cNvSpPr txBox="1">
            <a:spLocks noGrp="1"/>
          </p:cNvSpPr>
          <p:nvPr>
            <p:ph type="subTitle" idx="1"/>
          </p:nvPr>
        </p:nvSpPr>
        <p:spPr>
          <a:xfrm>
            <a:off x="-685800" y="5740291"/>
            <a:ext cx="9144000" cy="886967"/>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orbel"/>
              <a:buNone/>
            </a:pPr>
            <a:r>
              <a:rPr lang="en-US" sz="2800" b="0" i="0" u="none" strike="noStrike" cap="none">
                <a:solidFill>
                  <a:schemeClr val="dk1"/>
                </a:solidFill>
                <a:latin typeface="Corbel"/>
                <a:ea typeface="Corbel"/>
                <a:cs typeface="Corbel"/>
                <a:sym typeface="Corbel"/>
              </a:rPr>
              <a:t>)</a:t>
            </a:r>
          </a:p>
        </p:txBody>
      </p:sp>
      <p:pic>
        <p:nvPicPr>
          <p:cNvPr id="505" name="Shape 505" descr="url-1.jpg"/>
          <p:cNvPicPr preferRelativeResize="0"/>
          <p:nvPr/>
        </p:nvPicPr>
        <p:blipFill rotWithShape="1">
          <a:blip r:embed="rId3">
            <a:alphaModFix/>
          </a:blip>
          <a:srcRect/>
          <a:stretch/>
        </p:blipFill>
        <p:spPr>
          <a:xfrm>
            <a:off x="5094117" y="369206"/>
            <a:ext cx="3162300" cy="4927600"/>
          </a:xfrm>
          <a:prstGeom prst="rect">
            <a:avLst/>
          </a:prstGeom>
          <a:noFill/>
          <a:ln>
            <a:noFill/>
          </a:ln>
        </p:spPr>
      </p:pic>
      <p:sp>
        <p:nvSpPr>
          <p:cNvPr id="506" name="Shape 506" descr="eb2ma4jqbrka2bak.jpg"/>
          <p:cNvSpPr/>
          <p:nvPr/>
        </p:nvSpPr>
        <p:spPr>
          <a:xfrm>
            <a:off x="2823116" y="2740221"/>
            <a:ext cx="2865014" cy="377499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7" name="Shape 507" descr="url-2.jpg"/>
          <p:cNvSpPr/>
          <p:nvPr/>
        </p:nvSpPr>
        <p:spPr>
          <a:xfrm>
            <a:off x="0" y="2927526"/>
            <a:ext cx="2489172" cy="3019778"/>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8" name="Shape 508" descr="images.jpg"/>
          <p:cNvSpPr/>
          <p:nvPr/>
        </p:nvSpPr>
        <p:spPr>
          <a:xfrm>
            <a:off x="6455628" y="3530600"/>
            <a:ext cx="2002571" cy="2718515"/>
          </a:xfrm>
          <a:prstGeom prst="rect">
            <a:avLst/>
          </a:prstGeom>
          <a:no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ctrTitle"/>
          </p:nvPr>
        </p:nvSpPr>
        <p:spPr>
          <a:xfrm>
            <a:off x="-2084274" y="369200"/>
            <a:ext cx="11802000" cy="14700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5600" b="1" i="0" u="none" strike="noStrike" cap="none">
                <a:solidFill>
                  <a:schemeClr val="dk1"/>
                </a:solidFill>
              </a:rPr>
              <a:t>Gia</a:t>
            </a:r>
            <a:br>
              <a:rPr lang="en-US" sz="5600" b="1" i="0" u="none" strike="noStrike" cap="none">
                <a:solidFill>
                  <a:schemeClr val="dk1"/>
                </a:solidFill>
              </a:rPr>
            </a:br>
            <a:r>
              <a:rPr lang="en-US" sz="5600" b="1" i="0" u="none" strike="noStrike" cap="none">
                <a:solidFill>
                  <a:schemeClr val="dk1"/>
                </a:solidFill>
              </a:rPr>
              <a:t> Carangi</a:t>
            </a:r>
          </a:p>
        </p:txBody>
      </p:sp>
      <p:sp>
        <p:nvSpPr>
          <p:cNvPr id="514" name="Shape 514"/>
          <p:cNvSpPr txBox="1">
            <a:spLocks noGrp="1"/>
          </p:cNvSpPr>
          <p:nvPr>
            <p:ph type="subTitle" idx="1"/>
          </p:nvPr>
        </p:nvSpPr>
        <p:spPr>
          <a:xfrm>
            <a:off x="-685800" y="5740291"/>
            <a:ext cx="9144000" cy="886967"/>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orbel"/>
              <a:buNone/>
            </a:pPr>
            <a:r>
              <a:rPr lang="en-US" sz="2800" b="0" i="0" u="none" strike="noStrike" cap="none">
                <a:solidFill>
                  <a:schemeClr val="dk1"/>
                </a:solidFill>
                <a:latin typeface="Corbel"/>
                <a:ea typeface="Corbel"/>
                <a:cs typeface="Corbel"/>
                <a:sym typeface="Corbel"/>
              </a:rPr>
              <a:t>)</a:t>
            </a:r>
          </a:p>
        </p:txBody>
      </p:sp>
      <p:sp>
        <p:nvSpPr>
          <p:cNvPr id="515" name="Shape 515" descr="Fact-based story of top fashion model Gia Marie Carangi follows her life from a rebel working in her father's diner at age 17 to her death in 1986 at age 26 from AIDS, one of the first women in America whose death was attributed to the disease. In between, she followed a downward spiral of drug abuse and failed relationships." title="Gia (1998) - Movie Trailer">
            <a:hlinkClick r:id="rId3"/>
          </p:cNvPr>
          <p:cNvSpPr/>
          <p:nvPr/>
        </p:nvSpPr>
        <p:spPr>
          <a:xfrm>
            <a:off x="1219200" y="1839222"/>
            <a:ext cx="6705600" cy="5029199"/>
          </a:xfrm>
          <a:prstGeom prst="rect">
            <a:avLst/>
          </a:prstGeom>
          <a:blipFill>
            <a:blip r:embed="rId4">
              <a:alphaModFix/>
            </a:blip>
            <a:stretch>
              <a:fillRect/>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br>
              <a:rPr lang="en-US" sz="3959" b="1" i="0" u="none" strike="noStrike" cap="none">
                <a:solidFill>
                  <a:schemeClr val="dk1"/>
                </a:solidFill>
                <a:latin typeface="Arial"/>
                <a:ea typeface="Arial"/>
                <a:cs typeface="Arial"/>
                <a:sym typeface="Arial"/>
              </a:rPr>
            </a:br>
            <a:r>
              <a:rPr lang="en-US" sz="3959" b="1" i="0" u="none" strike="noStrike" cap="none">
                <a:solidFill>
                  <a:schemeClr val="dk1"/>
                </a:solidFill>
              </a:rPr>
              <a:t>Amy Winehouse</a:t>
            </a:r>
            <a:br>
              <a:rPr lang="en-US" sz="3959" b="1" i="0" u="none" strike="noStrike" cap="none">
                <a:solidFill>
                  <a:schemeClr val="dk1"/>
                </a:solidFill>
                <a:latin typeface="Arial"/>
                <a:ea typeface="Arial"/>
                <a:cs typeface="Arial"/>
                <a:sym typeface="Arial"/>
              </a:rPr>
            </a:br>
            <a:endParaRPr lang="en-US" sz="3959" b="1" i="0" u="none" strike="noStrike" cap="none">
              <a:solidFill>
                <a:schemeClr val="dk1"/>
              </a:solidFill>
              <a:latin typeface="Arial"/>
              <a:ea typeface="Arial"/>
              <a:cs typeface="Arial"/>
              <a:sym typeface="Arial"/>
            </a:endParaRPr>
          </a:p>
        </p:txBody>
      </p:sp>
      <p:sp>
        <p:nvSpPr>
          <p:cNvPr id="521" name="Shape 521"/>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22" name="Shape 522"/>
          <p:cNvPicPr preferRelativeResize="0"/>
          <p:nvPr/>
        </p:nvPicPr>
        <p:blipFill rotWithShape="1">
          <a:blip r:embed="rId3">
            <a:alphaModFix/>
          </a:blip>
          <a:srcRect/>
          <a:stretch/>
        </p:blipFill>
        <p:spPr>
          <a:xfrm>
            <a:off x="5334000" y="1417637"/>
            <a:ext cx="3809999" cy="3809999"/>
          </a:xfrm>
          <a:prstGeom prst="rect">
            <a:avLst/>
          </a:prstGeom>
          <a:noFill/>
          <a:ln>
            <a:noFill/>
          </a:ln>
        </p:spPr>
      </p:pic>
      <p:pic>
        <p:nvPicPr>
          <p:cNvPr id="523" name="Shape 523"/>
          <p:cNvPicPr preferRelativeResize="0"/>
          <p:nvPr/>
        </p:nvPicPr>
        <p:blipFill rotWithShape="1">
          <a:blip r:embed="rId4">
            <a:alphaModFix/>
          </a:blip>
          <a:srcRect/>
          <a:stretch/>
        </p:blipFill>
        <p:spPr>
          <a:xfrm>
            <a:off x="570593" y="1959428"/>
            <a:ext cx="2959100" cy="3809999"/>
          </a:xfrm>
          <a:prstGeom prst="rect">
            <a:avLst/>
          </a:prstGeom>
          <a:noFill/>
          <a:ln>
            <a:noFill/>
          </a:ln>
        </p:spPr>
      </p:pic>
      <p:pic>
        <p:nvPicPr>
          <p:cNvPr id="524" name="Shape 524"/>
          <p:cNvPicPr preferRelativeResize="0"/>
          <p:nvPr/>
        </p:nvPicPr>
        <p:blipFill rotWithShape="1">
          <a:blip r:embed="rId5">
            <a:alphaModFix/>
          </a:blip>
          <a:srcRect/>
          <a:stretch/>
        </p:blipFill>
        <p:spPr>
          <a:xfrm>
            <a:off x="3150507" y="2848428"/>
            <a:ext cx="2806699" cy="3809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br>
              <a:rPr lang="en-US" sz="3959" b="1" i="0" u="none" strike="noStrike" cap="none">
                <a:solidFill>
                  <a:schemeClr val="dk1"/>
                </a:solidFill>
                <a:latin typeface="Arial"/>
                <a:ea typeface="Arial"/>
                <a:cs typeface="Arial"/>
                <a:sym typeface="Arial"/>
              </a:rPr>
            </a:br>
            <a:r>
              <a:rPr lang="en-US" sz="3959" b="1" i="0" u="none" strike="noStrike" cap="none">
                <a:solidFill>
                  <a:schemeClr val="dk1"/>
                </a:solidFill>
              </a:rPr>
              <a:t>Amy Winehouse</a:t>
            </a:r>
            <a:br>
              <a:rPr lang="en-US" sz="3959" b="1" i="0" u="none" strike="noStrike" cap="none">
                <a:solidFill>
                  <a:schemeClr val="dk1"/>
                </a:solidFill>
                <a:latin typeface="Arial"/>
                <a:ea typeface="Arial"/>
                <a:cs typeface="Arial"/>
                <a:sym typeface="Arial"/>
              </a:rPr>
            </a:br>
            <a:endParaRPr lang="en-US" sz="3959" b="1" i="0" u="none" strike="noStrike" cap="none">
              <a:solidFill>
                <a:schemeClr val="dk1"/>
              </a:solidFill>
              <a:latin typeface="Arial"/>
              <a:ea typeface="Arial"/>
              <a:cs typeface="Arial"/>
              <a:sym typeface="Arial"/>
            </a:endParaRPr>
          </a:p>
        </p:txBody>
      </p:sp>
      <p:sp>
        <p:nvSpPr>
          <p:cNvPr id="530" name="Shape 530" descr="Get AMY OST now: http://po.st/AMYOST3   Listen back to ‘Frank’, ‘Back To Black’, and ‘Lioness: Hidden Treasures’, the Amy Winehouse albums, now: http://po.st/AmyWSpotify   Get Amy Winehouse At The BBC: http://po.st/gZgwDm | Amazon http://po.st/4awZ14  The estate of Amy Winehouse is donating the record royalties it receives from the sale of this box set to the Amy Winehouse Foundation.  Music video by Amy Winehouse performing Rehab. YouTube view counts pre-VEVO: 3,993,824. (C) 2006 Universal Island Records Ltd. A Universal Music Company." title="Amy Winehouse - Rehab">
            <a:hlinkClick r:id="rId3"/>
          </p:cNvPr>
          <p:cNvSpPr/>
          <p:nvPr/>
        </p:nvSpPr>
        <p:spPr>
          <a:xfrm>
            <a:off x="1794800" y="1503602"/>
            <a:ext cx="5554400" cy="4165800"/>
          </a:xfrm>
          <a:prstGeom prst="rect">
            <a:avLst/>
          </a:prstGeom>
          <a:blipFill>
            <a:blip r:embed="rId4">
              <a:alphaModFix/>
            </a:blip>
            <a:stretch>
              <a:fillRect/>
            </a:stretch>
          </a:blipFill>
          <a:ln>
            <a:noFill/>
          </a:ln>
        </p:spPr>
      </p:sp>
      <p:sp>
        <p:nvSpPr>
          <p:cNvPr id="531" name="Shape 531"/>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2178325"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Princess Diana </a:t>
            </a:r>
          </a:p>
        </p:txBody>
      </p:sp>
      <p:sp>
        <p:nvSpPr>
          <p:cNvPr id="537" name="Shape 537"/>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38" name="Shape 538"/>
          <p:cNvPicPr preferRelativeResize="0"/>
          <p:nvPr/>
        </p:nvPicPr>
        <p:blipFill rotWithShape="1">
          <a:blip r:embed="rId3">
            <a:alphaModFix/>
          </a:blip>
          <a:srcRect/>
          <a:stretch/>
        </p:blipFill>
        <p:spPr>
          <a:xfrm>
            <a:off x="109764" y="49892"/>
            <a:ext cx="2921000" cy="3809999"/>
          </a:xfrm>
          <a:prstGeom prst="rect">
            <a:avLst/>
          </a:prstGeom>
          <a:noFill/>
          <a:ln>
            <a:noFill/>
          </a:ln>
        </p:spPr>
      </p:pic>
      <p:pic>
        <p:nvPicPr>
          <p:cNvPr id="539" name="Shape 539"/>
          <p:cNvPicPr preferRelativeResize="0"/>
          <p:nvPr/>
        </p:nvPicPr>
        <p:blipFill rotWithShape="1">
          <a:blip r:embed="rId4">
            <a:alphaModFix/>
          </a:blip>
          <a:srcRect/>
          <a:stretch/>
        </p:blipFill>
        <p:spPr>
          <a:xfrm>
            <a:off x="132603" y="3048000"/>
            <a:ext cx="3517899" cy="3809999"/>
          </a:xfrm>
          <a:prstGeom prst="rect">
            <a:avLst/>
          </a:prstGeom>
          <a:noFill/>
          <a:ln>
            <a:noFill/>
          </a:ln>
        </p:spPr>
      </p:pic>
      <p:pic>
        <p:nvPicPr>
          <p:cNvPr id="540" name="Shape 540"/>
          <p:cNvPicPr preferRelativeResize="0"/>
          <p:nvPr/>
        </p:nvPicPr>
        <p:blipFill rotWithShape="1">
          <a:blip r:embed="rId5">
            <a:alphaModFix/>
          </a:blip>
          <a:srcRect/>
          <a:stretch/>
        </p:blipFill>
        <p:spPr>
          <a:xfrm>
            <a:off x="3030764" y="1417637"/>
            <a:ext cx="3213100" cy="3809999"/>
          </a:xfrm>
          <a:prstGeom prst="rect">
            <a:avLst/>
          </a:prstGeom>
          <a:noFill/>
          <a:ln>
            <a:noFill/>
          </a:ln>
        </p:spPr>
      </p:pic>
      <p:pic>
        <p:nvPicPr>
          <p:cNvPr id="541" name="Shape 541"/>
          <p:cNvPicPr preferRelativeResize="0"/>
          <p:nvPr/>
        </p:nvPicPr>
        <p:blipFill rotWithShape="1">
          <a:blip r:embed="rId6">
            <a:alphaModFix/>
          </a:blip>
          <a:srcRect/>
          <a:stretch/>
        </p:blipFill>
        <p:spPr>
          <a:xfrm>
            <a:off x="5719217" y="3048000"/>
            <a:ext cx="3424782" cy="333345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Princess Diana </a:t>
            </a:r>
          </a:p>
        </p:txBody>
      </p:sp>
      <p:sp>
        <p:nvSpPr>
          <p:cNvPr id="547" name="Shape 547" descr="After exchanging wedding vows in St. Paul's Cathedral, Prince William and Lady Diana walked down the aisle together for the first time as husband and wife." title="Charles and Diana's royal wedding procession">
            <a:hlinkClick r:id="rId3"/>
          </p:cNvPr>
          <p:cNvSpPr/>
          <p:nvPr/>
        </p:nvSpPr>
        <p:spPr>
          <a:xfrm>
            <a:off x="1891550" y="1552853"/>
            <a:ext cx="5863400" cy="4397550"/>
          </a:xfrm>
          <a:prstGeom prst="rect">
            <a:avLst/>
          </a:prstGeom>
          <a:blipFill>
            <a:blip r:embed="rId4">
              <a:alphaModFix/>
            </a:blip>
            <a:stretch>
              <a:fillRect/>
            </a:stretch>
          </a:blipFill>
          <a:ln>
            <a:noFill/>
          </a:ln>
        </p:spPr>
      </p:sp>
      <p:sp>
        <p:nvSpPr>
          <p:cNvPr id="548" name="Shape 548"/>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Whitney Houston </a:t>
            </a:r>
          </a:p>
        </p:txBody>
      </p:sp>
      <p:sp>
        <p:nvSpPr>
          <p:cNvPr id="554" name="Shape 554"/>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55" name="Shape 555"/>
          <p:cNvPicPr preferRelativeResize="0"/>
          <p:nvPr/>
        </p:nvPicPr>
        <p:blipFill rotWithShape="1">
          <a:blip r:embed="rId3">
            <a:alphaModFix/>
          </a:blip>
          <a:srcRect/>
          <a:stretch/>
        </p:blipFill>
        <p:spPr>
          <a:xfrm>
            <a:off x="0" y="1439636"/>
            <a:ext cx="3636042" cy="2361067"/>
          </a:xfrm>
          <a:prstGeom prst="rect">
            <a:avLst/>
          </a:prstGeom>
          <a:noFill/>
          <a:ln>
            <a:noFill/>
          </a:ln>
        </p:spPr>
      </p:pic>
      <p:pic>
        <p:nvPicPr>
          <p:cNvPr id="556" name="Shape 556"/>
          <p:cNvPicPr preferRelativeResize="0"/>
          <p:nvPr/>
        </p:nvPicPr>
        <p:blipFill rotWithShape="1">
          <a:blip r:embed="rId4">
            <a:alphaModFix/>
          </a:blip>
          <a:srcRect/>
          <a:stretch/>
        </p:blipFill>
        <p:spPr>
          <a:xfrm>
            <a:off x="5334000" y="1439636"/>
            <a:ext cx="3809999" cy="3797299"/>
          </a:xfrm>
          <a:prstGeom prst="rect">
            <a:avLst/>
          </a:prstGeom>
          <a:noFill/>
          <a:ln>
            <a:noFill/>
          </a:ln>
        </p:spPr>
      </p:pic>
      <p:pic>
        <p:nvPicPr>
          <p:cNvPr id="557" name="Shape 557"/>
          <p:cNvPicPr preferRelativeResize="0"/>
          <p:nvPr/>
        </p:nvPicPr>
        <p:blipFill rotWithShape="1">
          <a:blip r:embed="rId5">
            <a:alphaModFix/>
          </a:blip>
          <a:srcRect/>
          <a:stretch/>
        </p:blipFill>
        <p:spPr>
          <a:xfrm>
            <a:off x="2505527" y="2648857"/>
            <a:ext cx="3733800" cy="3809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Janis Joplin</a:t>
            </a:r>
          </a:p>
        </p:txBody>
      </p:sp>
      <p:sp>
        <p:nvSpPr>
          <p:cNvPr id="207" name="Shape 207" title="Janis Joplin - Cry Baby (Live)">
            <a:hlinkClick r:id="rId3"/>
          </p:cNvPr>
          <p:cNvSpPr/>
          <p:nvPr/>
        </p:nvSpPr>
        <p:spPr>
          <a:xfrm>
            <a:off x="1408262" y="1417650"/>
            <a:ext cx="6327475" cy="4745600"/>
          </a:xfrm>
          <a:prstGeom prst="rect">
            <a:avLst/>
          </a:prstGeom>
          <a:blipFill>
            <a:blip r:embed="rId4">
              <a:alphaModFix/>
            </a:blip>
            <a:stretch>
              <a:fillRect/>
            </a:stretch>
          </a:blipFill>
          <a:ln>
            <a:noFill/>
          </a:ln>
        </p:spPr>
      </p:sp>
      <p:sp>
        <p:nvSpPr>
          <p:cNvPr id="208" name="Shape 208"/>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Whitney Houston </a:t>
            </a:r>
          </a:p>
        </p:txBody>
      </p:sp>
      <p:sp>
        <p:nvSpPr>
          <p:cNvPr id="563" name="Shape 563" descr="Whitney Houston's official music video for 'I Will Always Love You'. Click to listen to Whitney Houston on Spotify: http://smarturl.it/WhitneyHSpotify?IQid=WhitneyHIWALY  As featured on Whitney: The Greatest Hits. Click to buy the track or album via iTunes: http://smarturl.it/WhitneyGreatestHits?IQid=WhitneyHIWALY Google Play: http://smarturl.it/IWAGPlay?IQid=WhitneyHIWALY Amazon: http://smarturl.it/WGHAmazon?IQid=WhitneyHIWALY  More From Whitney Houston I Have Nothing: https://youtu.be/FxYw0XPEoKE I Look To You: https://youtu.be/5Pze_mdbOK8 I Wanna Dance With Somebody: https://youtu.be/eH3giaIzONA  More great 90s videos here: http://smarturl.it/Ultimate90?IQid=WhitneyHIWALY  Follow Whitney Houston Website: http://www.whitneyhouston.com Facebook: https://www.facebook.com/WhitneyHouston  Subscribe to Whitney Houston on YouTube: http://smarturl.it/WhitneyHoustonSub?IQid=WhitneyHIWALY  ---------  Lyrics:  If I should stay I would only be in your way So I'll go but I know I'll thinkof you every step of the way  And I... will always love you, ooh Will always love you You My darling, you... Mmm-mm  Bittersweet memories - That is all I'm taking with me. So good-bye. Please don't cry: We both know I'm not what you, you need  And I... will always love you I... will always love you You, ooh" title="Whitney Houston - I Will Always Love You">
            <a:hlinkClick r:id="rId3"/>
          </p:cNvPr>
          <p:cNvSpPr/>
          <p:nvPr/>
        </p:nvSpPr>
        <p:spPr>
          <a:xfrm>
            <a:off x="999725" y="1066800"/>
            <a:ext cx="7367575" cy="5525675"/>
          </a:xfrm>
          <a:prstGeom prst="rect">
            <a:avLst/>
          </a:prstGeom>
          <a:blipFill>
            <a:blip r:embed="rId4">
              <a:alphaModFix/>
            </a:blip>
            <a:stretch>
              <a:fillRect/>
            </a:stretch>
          </a:blipFill>
          <a:ln>
            <a:noFill/>
          </a:ln>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Corey Monteith </a:t>
            </a:r>
          </a:p>
        </p:txBody>
      </p:sp>
      <p:sp>
        <p:nvSpPr>
          <p:cNvPr id="569" name="Shape 569"/>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70" name="Shape 570"/>
          <p:cNvPicPr preferRelativeResize="0"/>
          <p:nvPr/>
        </p:nvPicPr>
        <p:blipFill rotWithShape="1">
          <a:blip r:embed="rId3">
            <a:alphaModFix/>
          </a:blip>
          <a:srcRect/>
          <a:stretch/>
        </p:blipFill>
        <p:spPr>
          <a:xfrm>
            <a:off x="0" y="1417637"/>
            <a:ext cx="3295517" cy="4930095"/>
          </a:xfrm>
          <a:prstGeom prst="rect">
            <a:avLst/>
          </a:prstGeom>
          <a:noFill/>
          <a:ln>
            <a:noFill/>
          </a:ln>
        </p:spPr>
      </p:pic>
      <p:pic>
        <p:nvPicPr>
          <p:cNvPr id="571" name="Shape 571"/>
          <p:cNvPicPr preferRelativeResize="0"/>
          <p:nvPr/>
        </p:nvPicPr>
        <p:blipFill rotWithShape="1">
          <a:blip r:embed="rId4">
            <a:alphaModFix/>
          </a:blip>
          <a:srcRect/>
          <a:stretch/>
        </p:blipFill>
        <p:spPr>
          <a:xfrm>
            <a:off x="2794000" y="3125107"/>
            <a:ext cx="3809999" cy="2857499"/>
          </a:xfrm>
          <a:prstGeom prst="rect">
            <a:avLst/>
          </a:prstGeom>
          <a:noFill/>
          <a:ln>
            <a:noFill/>
          </a:ln>
        </p:spPr>
      </p:pic>
      <p:pic>
        <p:nvPicPr>
          <p:cNvPr id="572" name="Shape 572"/>
          <p:cNvPicPr preferRelativeResize="0"/>
          <p:nvPr/>
        </p:nvPicPr>
        <p:blipFill rotWithShape="1">
          <a:blip r:embed="rId5">
            <a:alphaModFix/>
          </a:blip>
          <a:srcRect/>
          <a:stretch/>
        </p:blipFill>
        <p:spPr>
          <a:xfrm>
            <a:off x="6082392" y="1687285"/>
            <a:ext cx="2857499" cy="38099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Corey Monteith </a:t>
            </a:r>
          </a:p>
        </p:txBody>
      </p:sp>
      <p:sp>
        <p:nvSpPr>
          <p:cNvPr id="578" name="Shape 578" descr="Glee version (Finn Hudson-Cory Monteith) of Jessie's Girl originally by Rick Springfield." title="Jessie's Girl - Glee">
            <a:hlinkClick r:id="rId3"/>
          </p:cNvPr>
          <p:cNvSpPr/>
          <p:nvPr/>
        </p:nvSpPr>
        <p:spPr>
          <a:xfrm>
            <a:off x="1356700" y="1552854"/>
            <a:ext cx="6430599" cy="4822949"/>
          </a:xfrm>
          <a:prstGeom prst="rect">
            <a:avLst/>
          </a:prstGeom>
          <a:blipFill>
            <a:blip r:embed="rId4">
              <a:alphaModFix/>
            </a:blip>
            <a:stretch>
              <a:fillRect/>
            </a:stretch>
          </a:blipFill>
          <a:ln>
            <a:noFill/>
          </a:ln>
        </p:spPr>
      </p:sp>
      <p:sp>
        <p:nvSpPr>
          <p:cNvPr id="579" name="Shape 579"/>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Phillip Seymour Hoffman</a:t>
            </a:r>
          </a:p>
        </p:txBody>
      </p:sp>
      <p:sp>
        <p:nvSpPr>
          <p:cNvPr id="585" name="Shape 585"/>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86" name="Shape 586"/>
          <p:cNvPicPr preferRelativeResize="0"/>
          <p:nvPr/>
        </p:nvPicPr>
        <p:blipFill rotWithShape="1">
          <a:blip r:embed="rId3">
            <a:alphaModFix/>
          </a:blip>
          <a:srcRect/>
          <a:stretch/>
        </p:blipFill>
        <p:spPr>
          <a:xfrm>
            <a:off x="1441598" y="1761564"/>
            <a:ext cx="7245202" cy="408506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Phillip Seymour Hoffman</a:t>
            </a:r>
          </a:p>
        </p:txBody>
      </p:sp>
      <p:sp>
        <p:nvSpPr>
          <p:cNvPr id="592" name="Shape 592" descr="Big role or small, good guy or bad, he always strived for the best.  Often considered one of the finest actors of his generation, Hoffman impacted the way we think about acting.  He could slip so fully into his roles, viewers could forget they were watching a portrayal and not the real person.  These are the career highlights of a master of his craft.  In honor of his tragic passing on February 2nd, 2014, http://www.WatchMojo.com counts down our picks for the top 10 Philip Seymour Hoffman performances.  Special thanks to our users &quot;Jaime Enrique Gutierrez Perez&quot;, &quot;offbeat08&quot;, &quot;Princess Caticia&quot;, &quot;cdelatorre97&quot;, &quot;Javier Dejesus&quot;, &quot;William Key&quot;, &quot;Andrew A. Dennison&quot;, &quot;Awesome One&quot;, &quot;Elliot Thomas&quot;, &quot;perryhigh&quot;, &quot;Nana Amuah&quot;, &quot;Philip Folta&quot;, &quot;Marc Nadeau&quot;, &quot;Tyler Fuentes&quot; and &quot;Onofre Ramirez&quot; for submitting the idea on our Suggestions Page at WatchMojo.com/suggest   Check out the voting page here,  http://watchmojo.com/suggest/Top%2010%20Philip%20Seymour%20Hoffman%20Performances" title="Top 10 Philip Seymour Hoffman Performances">
            <a:hlinkClick r:id="rId3"/>
          </p:cNvPr>
          <p:cNvSpPr/>
          <p:nvPr/>
        </p:nvSpPr>
        <p:spPr>
          <a:xfrm>
            <a:off x="1819625" y="1948187"/>
            <a:ext cx="4572000" cy="3429000"/>
          </a:xfrm>
          <a:prstGeom prst="rect">
            <a:avLst/>
          </a:prstGeom>
          <a:blipFill>
            <a:blip r:embed="rId4">
              <a:alphaModFix/>
            </a:blip>
            <a:stretch>
              <a:fillRect/>
            </a:stretch>
          </a:blipFill>
          <a:ln>
            <a:noFill/>
          </a:ln>
        </p:spPr>
      </p:sp>
      <p:sp>
        <p:nvSpPr>
          <p:cNvPr id="593" name="Shape 593"/>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a:t>
            </a:r>
            <a:r>
              <a:rPr lang="en-US"/>
              <a:t>rince</a:t>
            </a:r>
          </a:p>
        </p:txBody>
      </p:sp>
      <p:pic>
        <p:nvPicPr>
          <p:cNvPr id="599" name="Shape 599"/>
          <p:cNvPicPr preferRelativeResize="0"/>
          <p:nvPr/>
        </p:nvPicPr>
        <p:blipFill>
          <a:blip r:embed="rId3">
            <a:alphaModFix/>
          </a:blip>
          <a:stretch>
            <a:fillRect/>
          </a:stretch>
        </p:blipFill>
        <p:spPr>
          <a:xfrm>
            <a:off x="6085350" y="875387"/>
            <a:ext cx="2867025" cy="1609724"/>
          </a:xfrm>
          <a:prstGeom prst="rect">
            <a:avLst/>
          </a:prstGeom>
          <a:noFill/>
          <a:ln>
            <a:noFill/>
          </a:ln>
        </p:spPr>
      </p:pic>
      <p:pic>
        <p:nvPicPr>
          <p:cNvPr id="600" name="Shape 600"/>
          <p:cNvPicPr preferRelativeResize="0"/>
          <p:nvPr/>
        </p:nvPicPr>
        <p:blipFill>
          <a:blip r:embed="rId4">
            <a:alphaModFix/>
          </a:blip>
          <a:stretch>
            <a:fillRect/>
          </a:stretch>
        </p:blipFill>
        <p:spPr>
          <a:xfrm>
            <a:off x="0" y="516312"/>
            <a:ext cx="3714750" cy="1752600"/>
          </a:xfrm>
          <a:prstGeom prst="rect">
            <a:avLst/>
          </a:prstGeom>
          <a:noFill/>
          <a:ln>
            <a:noFill/>
          </a:ln>
        </p:spPr>
      </p:pic>
      <p:pic>
        <p:nvPicPr>
          <p:cNvPr id="601" name="Shape 601"/>
          <p:cNvPicPr preferRelativeResize="0"/>
          <p:nvPr/>
        </p:nvPicPr>
        <p:blipFill>
          <a:blip r:embed="rId5">
            <a:alphaModFix/>
          </a:blip>
          <a:stretch>
            <a:fillRect/>
          </a:stretch>
        </p:blipFill>
        <p:spPr>
          <a:xfrm>
            <a:off x="124450" y="2918650"/>
            <a:ext cx="8895099" cy="3269024"/>
          </a:xfrm>
          <a:prstGeom prst="rect">
            <a:avLst/>
          </a:prstGeom>
          <a:noFill/>
          <a:ln>
            <a:noFill/>
          </a:ln>
        </p:spPr>
      </p:pic>
      <p:sp>
        <p:nvSpPr>
          <p:cNvPr id="602" name="Shape 602"/>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P</a:t>
            </a:r>
            <a:r>
              <a:rPr lang="en-US"/>
              <a:t>rince</a:t>
            </a:r>
          </a:p>
        </p:txBody>
      </p:sp>
      <p:sp>
        <p:nvSpPr>
          <p:cNvPr id="608" name="Shape 608" descr="Music video by PRINCE AND THE REVOLUTION performing Kiss. (C) 1986 WEA Records Limited, A Warner Communications Company / Warner Bros. Records, Inc. For The U.S. &amp; WEA International Inc. For The World Outside Of The U.S. / Wea Intl., A Warner Bros. Records Inc. Recording / Paisley Park, Manufactured And Distributed By Warner Bros. Records Inc. / Rebecca Blake Films   http://vevo.com/artist/prince" title="PRINCE AND THE REVOLUTION - Kiss [OFFICIAL MUSIC VIDEO CLIP HD]">
            <a:hlinkClick r:id="rId3"/>
          </p:cNvPr>
          <p:cNvSpPr/>
          <p:nvPr/>
        </p:nvSpPr>
        <p:spPr>
          <a:xfrm>
            <a:off x="1141450" y="1417656"/>
            <a:ext cx="6861099" cy="5145824"/>
          </a:xfrm>
          <a:prstGeom prst="rect">
            <a:avLst/>
          </a:prstGeom>
          <a:blipFill>
            <a:blip r:embed="rId4">
              <a:alphaModFix/>
            </a:blip>
            <a:stretch>
              <a:fillRect/>
            </a:stretch>
          </a:blipFill>
          <a:ln>
            <a:noFill/>
          </a:ln>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sp>
        <p:nvSpPr>
          <p:cNvPr id="614" name="Shape 614"/>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615" name="Shape 615"/>
          <p:cNvPicPr preferRelativeResize="0"/>
          <p:nvPr/>
        </p:nvPicPr>
        <p:blipFill rotWithShape="1">
          <a:blip r:embed="rId3">
            <a:alphaModFix/>
          </a:blip>
          <a:srcRect/>
          <a:stretch/>
        </p:blipFill>
        <p:spPr>
          <a:xfrm>
            <a:off x="931345" y="596691"/>
            <a:ext cx="7262050" cy="545723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620"/>
        <p:cNvGrpSpPr/>
        <p:nvPr/>
      </p:nvGrpSpPr>
      <p:grpSpPr>
        <a:xfrm>
          <a:off x="0" y="0"/>
          <a:ext cx="0" cy="0"/>
          <a:chOff x="0" y="0"/>
          <a:chExt cx="0" cy="0"/>
        </a:xfrm>
      </p:grpSpPr>
      <p:pic>
        <p:nvPicPr>
          <p:cNvPr id="621" name="Shape 621"/>
          <p:cNvPicPr preferRelativeResize="0"/>
          <p:nvPr/>
        </p:nvPicPr>
        <p:blipFill>
          <a:blip r:embed="rId4">
            <a:alphaModFix/>
          </a:blip>
          <a:stretch>
            <a:fillRect/>
          </a:stretch>
        </p:blipFill>
        <p:spPr>
          <a:xfrm>
            <a:off x="-1695050" y="152400"/>
            <a:ext cx="12594625" cy="63168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pic>
        <p:nvPicPr>
          <p:cNvPr id="627" name="Shape 627" descr="photo 1.JPG"/>
          <p:cNvPicPr preferRelativeResize="0">
            <a:picLocks noGrp="1"/>
          </p:cNvPicPr>
          <p:nvPr>
            <p:ph type="body" idx="1"/>
          </p:nvPr>
        </p:nvPicPr>
        <p:blipFill rotWithShape="1">
          <a:blip r:embed="rId3">
            <a:alphaModFix/>
          </a:blip>
          <a:srcRect l="-29607" r="-29606"/>
          <a:stretch/>
        </p:blipFill>
        <p:spPr>
          <a:xfrm>
            <a:off x="457200" y="1761565"/>
            <a:ext cx="8229600" cy="3877200"/>
          </a:xfrm>
          <a:prstGeom prst="rect">
            <a:avLst/>
          </a:prstGeom>
          <a:noFill/>
          <a:ln>
            <a:noFill/>
          </a:ln>
        </p:spPr>
      </p:pic>
      <p:pic>
        <p:nvPicPr>
          <p:cNvPr id="628" name="Shape 628" descr="photo 2.JPG"/>
          <p:cNvPicPr preferRelativeResize="0"/>
          <p:nvPr/>
        </p:nvPicPr>
        <p:blipFill rotWithShape="1">
          <a:blip r:embed="rId4">
            <a:alphaModFix/>
          </a:blip>
          <a:srcRect/>
          <a:stretch/>
        </p:blipFill>
        <p:spPr>
          <a:xfrm rot="5400000">
            <a:off x="3810383" y="1311545"/>
            <a:ext cx="5333615" cy="40002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River Phoenix</a:t>
            </a:r>
          </a:p>
        </p:txBody>
      </p:sp>
      <p:pic>
        <p:nvPicPr>
          <p:cNvPr id="214" name="Shape 214"/>
          <p:cNvPicPr preferRelativeResize="0"/>
          <p:nvPr/>
        </p:nvPicPr>
        <p:blipFill rotWithShape="1">
          <a:blip r:embed="rId3">
            <a:alphaModFix/>
          </a:blip>
          <a:srcRect/>
          <a:stretch/>
        </p:blipFill>
        <p:spPr>
          <a:xfrm>
            <a:off x="7327900" y="115206"/>
            <a:ext cx="1600199" cy="2019299"/>
          </a:xfrm>
          <a:prstGeom prst="rect">
            <a:avLst/>
          </a:prstGeom>
          <a:noFill/>
          <a:ln>
            <a:noFill/>
          </a:ln>
        </p:spPr>
      </p:pic>
      <p:pic>
        <p:nvPicPr>
          <p:cNvPr id="215" name="Shape 215"/>
          <p:cNvPicPr preferRelativeResize="0"/>
          <p:nvPr/>
        </p:nvPicPr>
        <p:blipFill rotWithShape="1">
          <a:blip r:embed="rId4">
            <a:alphaModFix/>
          </a:blip>
          <a:srcRect/>
          <a:stretch/>
        </p:blipFill>
        <p:spPr>
          <a:xfrm>
            <a:off x="6132285" y="2893398"/>
            <a:ext cx="2795813" cy="3394917"/>
          </a:xfrm>
          <a:prstGeom prst="rect">
            <a:avLst/>
          </a:prstGeom>
          <a:noFill/>
          <a:ln>
            <a:noFill/>
          </a:ln>
        </p:spPr>
      </p:pic>
      <p:pic>
        <p:nvPicPr>
          <p:cNvPr id="216" name="Shape 216"/>
          <p:cNvPicPr preferRelativeResize="0"/>
          <p:nvPr/>
        </p:nvPicPr>
        <p:blipFill rotWithShape="1">
          <a:blip r:embed="rId5">
            <a:alphaModFix/>
          </a:blip>
          <a:srcRect/>
          <a:stretch/>
        </p:blipFill>
        <p:spPr>
          <a:xfrm>
            <a:off x="3283857" y="2788527"/>
            <a:ext cx="2505529" cy="3499787"/>
          </a:xfrm>
          <a:prstGeom prst="rect">
            <a:avLst/>
          </a:prstGeom>
          <a:noFill/>
          <a:ln>
            <a:noFill/>
          </a:ln>
        </p:spPr>
      </p:pic>
      <p:pic>
        <p:nvPicPr>
          <p:cNvPr id="217" name="Shape 217"/>
          <p:cNvPicPr preferRelativeResize="0"/>
          <p:nvPr/>
        </p:nvPicPr>
        <p:blipFill rotWithShape="1">
          <a:blip r:embed="rId6">
            <a:alphaModFix/>
          </a:blip>
          <a:srcRect/>
          <a:stretch/>
        </p:blipFill>
        <p:spPr>
          <a:xfrm>
            <a:off x="457199" y="2134507"/>
            <a:ext cx="2577238" cy="3620407"/>
          </a:xfrm>
          <a:prstGeom prst="rect">
            <a:avLst/>
          </a:prstGeom>
          <a:noFill/>
          <a:ln>
            <a:noFill/>
          </a:ln>
        </p:spPr>
      </p:pic>
      <p:sp>
        <p:nvSpPr>
          <p:cNvPr id="218" name="Shape 218"/>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pic>
        <p:nvPicPr>
          <p:cNvPr id="634" name="Shape 634" descr="photo 3.JPG"/>
          <p:cNvPicPr preferRelativeResize="0">
            <a:picLocks noGrp="1"/>
          </p:cNvPicPr>
          <p:nvPr>
            <p:ph type="body" idx="1"/>
          </p:nvPr>
        </p:nvPicPr>
        <p:blipFill rotWithShape="1">
          <a:blip r:embed="rId3">
            <a:alphaModFix/>
          </a:blip>
          <a:srcRect l="-29607" r="-29606"/>
          <a:stretch/>
        </p:blipFill>
        <p:spPr>
          <a:xfrm>
            <a:off x="457200" y="1761565"/>
            <a:ext cx="8229600" cy="3877200"/>
          </a:xfrm>
          <a:prstGeom prst="rect">
            <a:avLst/>
          </a:prstGeom>
          <a:noFill/>
          <a:ln>
            <a:noFill/>
          </a:ln>
        </p:spPr>
      </p:pic>
      <p:pic>
        <p:nvPicPr>
          <p:cNvPr id="635" name="Shape 635" descr="photo 4.JPG"/>
          <p:cNvPicPr preferRelativeResize="0"/>
          <p:nvPr/>
        </p:nvPicPr>
        <p:blipFill rotWithShape="1">
          <a:blip r:embed="rId4">
            <a:alphaModFix/>
          </a:blip>
          <a:srcRect/>
          <a:stretch/>
        </p:blipFill>
        <p:spPr>
          <a:xfrm rot="5400000">
            <a:off x="4127360" y="1994503"/>
            <a:ext cx="4809564" cy="36071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pic>
        <p:nvPicPr>
          <p:cNvPr id="641" name="Shape 641" descr="photo 5.JPG"/>
          <p:cNvPicPr preferRelativeResize="0">
            <a:picLocks noGrp="1"/>
          </p:cNvPicPr>
          <p:nvPr>
            <p:ph type="body" idx="1"/>
          </p:nvPr>
        </p:nvPicPr>
        <p:blipFill rotWithShape="1">
          <a:blip r:embed="rId3">
            <a:alphaModFix/>
          </a:blip>
          <a:srcRect l="-29607" r="-29606"/>
          <a:stretch/>
        </p:blipFill>
        <p:spPr>
          <a:xfrm>
            <a:off x="457200" y="1761565"/>
            <a:ext cx="8229600" cy="3877200"/>
          </a:xfrm>
          <a:prstGeom prst="rect">
            <a:avLst/>
          </a:prstGeom>
          <a:noFill/>
          <a:ln>
            <a:noFill/>
          </a:ln>
        </p:spPr>
      </p:pic>
      <p:pic>
        <p:nvPicPr>
          <p:cNvPr id="642" name="Shape 642" descr="photo 1.JPG"/>
          <p:cNvPicPr preferRelativeResize="0"/>
          <p:nvPr/>
        </p:nvPicPr>
        <p:blipFill rotWithShape="1">
          <a:blip r:embed="rId4">
            <a:alphaModFix/>
          </a:blip>
          <a:srcRect/>
          <a:stretch/>
        </p:blipFill>
        <p:spPr>
          <a:xfrm rot="5400000">
            <a:off x="4217184" y="1843592"/>
            <a:ext cx="5108131" cy="38310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pic>
        <p:nvPicPr>
          <p:cNvPr id="648" name="Shape 648" descr="photo 2.JPG"/>
          <p:cNvPicPr preferRelativeResize="0">
            <a:picLocks noGrp="1"/>
          </p:cNvPicPr>
          <p:nvPr>
            <p:ph type="body" idx="1"/>
          </p:nvPr>
        </p:nvPicPr>
        <p:blipFill rotWithShape="1">
          <a:blip r:embed="rId3">
            <a:alphaModFix/>
          </a:blip>
          <a:srcRect l="-29607" r="-29606"/>
          <a:stretch/>
        </p:blipFill>
        <p:spPr>
          <a:xfrm>
            <a:off x="457200" y="1761565"/>
            <a:ext cx="8229600" cy="3877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pic>
        <p:nvPicPr>
          <p:cNvPr id="654" name="Shape 654" descr="photo 3.JPG"/>
          <p:cNvPicPr preferRelativeResize="0">
            <a:picLocks noGrp="1"/>
          </p:cNvPicPr>
          <p:nvPr>
            <p:ph type="body" idx="1"/>
          </p:nvPr>
        </p:nvPicPr>
        <p:blipFill rotWithShape="1">
          <a:blip r:embed="rId3">
            <a:alphaModFix/>
          </a:blip>
          <a:srcRect l="-29279" r="-29278"/>
          <a:stretch/>
        </p:blipFill>
        <p:spPr>
          <a:xfrm rot="5400000">
            <a:off x="457200" y="1761565"/>
            <a:ext cx="8229600" cy="3877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endParaRPr sz="4400" b="1" i="0" u="none" strike="noStrike" cap="none">
              <a:solidFill>
                <a:schemeClr val="dk1"/>
              </a:solidFill>
              <a:latin typeface="Arial"/>
              <a:ea typeface="Arial"/>
              <a:cs typeface="Arial"/>
              <a:sym typeface="Arial"/>
            </a:endParaRPr>
          </a:p>
        </p:txBody>
      </p:sp>
      <p:pic>
        <p:nvPicPr>
          <p:cNvPr id="660" name="Shape 660" descr="photo 4.JPG"/>
          <p:cNvPicPr preferRelativeResize="0">
            <a:picLocks noGrp="1"/>
          </p:cNvPicPr>
          <p:nvPr>
            <p:ph type="body" idx="1"/>
          </p:nvPr>
        </p:nvPicPr>
        <p:blipFill rotWithShape="1">
          <a:blip r:embed="rId3">
            <a:alphaModFix/>
          </a:blip>
          <a:srcRect l="-29279" r="-29278"/>
          <a:stretch/>
        </p:blipFill>
        <p:spPr>
          <a:xfrm>
            <a:off x="457200" y="1761565"/>
            <a:ext cx="8229600" cy="38772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River Phoenix</a:t>
            </a:r>
          </a:p>
        </p:txBody>
      </p:sp>
      <p:sp>
        <p:nvSpPr>
          <p:cNvPr id="224" name="Shape 224" descr="This is my favorite scene from Stand By Me, wanted to post it on here so I could post it on my myspace, hehe:)" title="Favorite scene from Stand By Me">
            <a:hlinkClick r:id="rId3"/>
          </p:cNvPr>
          <p:cNvSpPr/>
          <p:nvPr/>
        </p:nvSpPr>
        <p:spPr>
          <a:xfrm>
            <a:off x="1648900" y="1604428"/>
            <a:ext cx="5846199" cy="4384649"/>
          </a:xfrm>
          <a:prstGeom prst="rect">
            <a:avLst/>
          </a:prstGeom>
          <a:blipFill>
            <a:blip r:embed="rId4">
              <a:alphaModFix/>
            </a:blip>
            <a:stretch>
              <a:fillRect/>
            </a:stretch>
          </a:blipFill>
          <a:ln>
            <a:noFill/>
          </a:ln>
        </p:spPr>
      </p:sp>
      <p:sp>
        <p:nvSpPr>
          <p:cNvPr id="225" name="Shape 225"/>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John Belushi </a:t>
            </a:r>
          </a:p>
        </p:txBody>
      </p:sp>
      <p:sp>
        <p:nvSpPr>
          <p:cNvPr id="231" name="Shape 231"/>
          <p:cNvSpPr txBox="1">
            <a:spLocks noGrp="1"/>
          </p:cNvSpPr>
          <p:nvPr>
            <p:ph type="body" idx="1"/>
          </p:nvPr>
        </p:nvSpPr>
        <p:spPr>
          <a:xfrm>
            <a:off x="457200" y="1761565"/>
            <a:ext cx="8229600" cy="3877235"/>
          </a:xfrm>
          <a:prstGeom prst="rect">
            <a:avLst/>
          </a:prstGeom>
          <a:noFill/>
          <a:ln>
            <a:noFill/>
          </a:ln>
        </p:spPr>
        <p:txBody>
          <a:bodyPr lIns="91425" tIns="45700" rIns="91425" bIns="45700" anchor="t" anchorCtr="0">
            <a:noAutofit/>
          </a:bodyPr>
          <a:lstStyle/>
          <a:p>
            <a:pPr marL="282575" marR="0" lvl="0" indent="-282575" algn="l" rtl="0">
              <a:spcBef>
                <a:spcPts val="0"/>
              </a:spcBef>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232" name="Shape 232"/>
          <p:cNvPicPr preferRelativeResize="0"/>
          <p:nvPr/>
        </p:nvPicPr>
        <p:blipFill rotWithShape="1">
          <a:blip r:embed="rId3">
            <a:alphaModFix/>
          </a:blip>
          <a:srcRect/>
          <a:stretch/>
        </p:blipFill>
        <p:spPr>
          <a:xfrm>
            <a:off x="5854700" y="1761565"/>
            <a:ext cx="2832099" cy="3809999"/>
          </a:xfrm>
          <a:prstGeom prst="rect">
            <a:avLst/>
          </a:prstGeom>
          <a:noFill/>
          <a:ln>
            <a:noFill/>
          </a:ln>
        </p:spPr>
      </p:pic>
      <p:pic>
        <p:nvPicPr>
          <p:cNvPr id="233" name="Shape 233"/>
          <p:cNvPicPr preferRelativeResize="0"/>
          <p:nvPr/>
        </p:nvPicPr>
        <p:blipFill rotWithShape="1">
          <a:blip r:embed="rId4">
            <a:alphaModFix/>
          </a:blip>
          <a:srcRect/>
          <a:stretch/>
        </p:blipFill>
        <p:spPr>
          <a:xfrm>
            <a:off x="234043" y="1761565"/>
            <a:ext cx="5262334" cy="40125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79425"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4400" b="1" i="0" u="none" strike="noStrike" cap="none">
                <a:solidFill>
                  <a:schemeClr val="dk1"/>
                </a:solidFill>
              </a:rPr>
              <a:t>John Belushi</a:t>
            </a:r>
            <a:r>
              <a:rPr lang="en-US" sz="4400" b="1" i="0" u="none" strike="noStrike" cap="none">
                <a:solidFill>
                  <a:schemeClr val="dk1"/>
                </a:solidFill>
                <a:latin typeface="Arial"/>
                <a:ea typeface="Arial"/>
                <a:cs typeface="Arial"/>
                <a:sym typeface="Arial"/>
              </a:rPr>
              <a:t> </a:t>
            </a:r>
          </a:p>
        </p:txBody>
      </p:sp>
      <p:sp>
        <p:nvSpPr>
          <p:cNvPr id="239" name="Shape 239" descr="&quot;Animal House&quot; scene in the cafeteria where John Belushi shows us how to be a zit" title="Animal House I'm a Zit">
            <a:hlinkClick r:id="rId3"/>
          </p:cNvPr>
          <p:cNvSpPr/>
          <p:nvPr/>
        </p:nvSpPr>
        <p:spPr>
          <a:xfrm>
            <a:off x="1854000" y="1707552"/>
            <a:ext cx="5691500" cy="4268625"/>
          </a:xfrm>
          <a:prstGeom prst="rect">
            <a:avLst/>
          </a:prstGeom>
          <a:blipFill>
            <a:blip r:embed="rId4">
              <a:alphaModFix/>
            </a:blip>
            <a:stretch>
              <a:fillRect/>
            </a:stretch>
          </a:blipFill>
          <a:ln>
            <a:noFill/>
          </a:ln>
        </p:spPr>
      </p:sp>
      <p:sp>
        <p:nvSpPr>
          <p:cNvPr id="240" name="Shape 240"/>
          <p:cNvSpPr txBox="1">
            <a:spLocks noGrp="1"/>
          </p:cNvSpPr>
          <p:nvPr>
            <p:ph type="body" idx="1"/>
          </p:nvPr>
        </p:nvSpPr>
        <p:spPr>
          <a:xfrm>
            <a:off x="457200" y="1761565"/>
            <a:ext cx="8229600" cy="3877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theme/theme1.xml><?xml version="1.0" encoding="utf-8"?>
<a:theme xmlns:a="http://schemas.openxmlformats.org/drawingml/2006/main" name="Forte">
  <a:themeElements>
    <a:clrScheme name="Forte">
      <a:dk1>
        <a:srgbClr val="FFFFFF"/>
      </a:dk1>
      <a:lt1>
        <a:srgbClr val="000000"/>
      </a:lt1>
      <a:dk2>
        <a:srgbClr val="292828"/>
      </a:dk2>
      <a:lt2>
        <a:srgbClr val="DEDEDE"/>
      </a:lt2>
      <a:accent1>
        <a:srgbClr val="C70F0C"/>
      </a:accent1>
      <a:accent2>
        <a:srgbClr val="DD6B0D"/>
      </a:accent2>
      <a:accent3>
        <a:srgbClr val="FAA700"/>
      </a:accent3>
      <a:accent4>
        <a:srgbClr val="93E50D"/>
      </a:accent4>
      <a:accent5>
        <a:srgbClr val="17C7BA"/>
      </a:accent5>
      <a:accent6>
        <a:srgbClr val="0A96E4"/>
      </a:accent6>
      <a:hlink>
        <a:srgbClr val="8F3BED"/>
      </a:hlink>
      <a:folHlink>
        <a:srgbClr val="C29EE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r_muldoon">
  <a:themeElements>
    <a:clrScheme name="officer_muldo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126</Words>
  <Application>Microsoft Office PowerPoint</Application>
  <PresentationFormat>On-screen Show (4:3)</PresentationFormat>
  <Paragraphs>61</Paragraphs>
  <Slides>64</Slides>
  <Notes>64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64</vt:i4>
      </vt:variant>
    </vt:vector>
  </HeadingPairs>
  <TitlesOfParts>
    <vt:vector size="70" baseType="lpstr">
      <vt:lpstr>Constantia</vt:lpstr>
      <vt:lpstr>Corbel</vt:lpstr>
      <vt:lpstr>Short Stack</vt:lpstr>
      <vt:lpstr>Alfa Slab One</vt:lpstr>
      <vt:lpstr>Forte</vt:lpstr>
      <vt:lpstr>officer_muldoon</vt:lpstr>
      <vt:lpstr>Celebrities</vt:lpstr>
      <vt:lpstr>Jimi Hendrix</vt:lpstr>
      <vt:lpstr>Jimi Hendrix</vt:lpstr>
      <vt:lpstr>Janis Joplin</vt:lpstr>
      <vt:lpstr>Janis Joplin</vt:lpstr>
      <vt:lpstr>River Phoenix</vt:lpstr>
      <vt:lpstr>River Phoenix</vt:lpstr>
      <vt:lpstr>John Belushi </vt:lpstr>
      <vt:lpstr>John Belushi </vt:lpstr>
      <vt:lpstr>Jim Morrison </vt:lpstr>
      <vt:lpstr>Jim Morrison </vt:lpstr>
      <vt:lpstr>Marilyn Monroe </vt:lpstr>
      <vt:lpstr>Marilyn Monroe </vt:lpstr>
      <vt:lpstr>John Bonham </vt:lpstr>
      <vt:lpstr>John Bonham </vt:lpstr>
      <vt:lpstr>Keith Moon </vt:lpstr>
      <vt:lpstr>Keith Moon </vt:lpstr>
      <vt:lpstr>Chris Farley </vt:lpstr>
      <vt:lpstr>Chris Farley </vt:lpstr>
      <vt:lpstr>Phil Hartman </vt:lpstr>
      <vt:lpstr>Phil Hartman </vt:lpstr>
      <vt:lpstr>Rob Pilatus </vt:lpstr>
      <vt:lpstr>Rob Pilatus </vt:lpstr>
      <vt:lpstr>Rob Pilatus </vt:lpstr>
      <vt:lpstr>Elvis Presley </vt:lpstr>
      <vt:lpstr>Elvis Presley </vt:lpstr>
      <vt:lpstr>Chris Kelly</vt:lpstr>
      <vt:lpstr>Chris Kelly</vt:lpstr>
      <vt:lpstr>Bon Scott </vt:lpstr>
      <vt:lpstr>Bon Scott </vt:lpstr>
      <vt:lpstr>Hillel Slovak </vt:lpstr>
      <vt:lpstr>Hillel Slovak </vt:lpstr>
      <vt:lpstr>Judy Garland</vt:lpstr>
      <vt:lpstr>Judy Garland</vt:lpstr>
      <vt:lpstr>Kurt Donald Cobain</vt:lpstr>
      <vt:lpstr>Kurt Donald Cobain</vt:lpstr>
      <vt:lpstr>Anna Nicole Smith </vt:lpstr>
      <vt:lpstr>Anna Nicole Smith </vt:lpstr>
      <vt:lpstr>Heath Ledger </vt:lpstr>
      <vt:lpstr>Heath Ledger </vt:lpstr>
      <vt:lpstr>Michael Jackson</vt:lpstr>
      <vt:lpstr>Michael Jackson</vt:lpstr>
      <vt:lpstr>Gia  Carangi</vt:lpstr>
      <vt:lpstr>Gia  Carangi</vt:lpstr>
      <vt:lpstr> Amy Winehouse </vt:lpstr>
      <vt:lpstr> Amy Winehouse </vt:lpstr>
      <vt:lpstr>Princess Diana </vt:lpstr>
      <vt:lpstr>Princess Diana </vt:lpstr>
      <vt:lpstr>Whitney Houston </vt:lpstr>
      <vt:lpstr>Whitney Houston </vt:lpstr>
      <vt:lpstr>Corey Monteith </vt:lpstr>
      <vt:lpstr>Corey Monteith </vt:lpstr>
      <vt:lpstr>Phillip Seymour Hoffman</vt:lpstr>
      <vt:lpstr>Phillip Seymour Hoffman</vt:lpstr>
      <vt:lpstr>Prince</vt:lpstr>
      <vt:lpstr>Prince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Celebrities</dc:title>
  <cp:lastModifiedBy>Kristy T. Liercke</cp:lastModifiedBy>
  <cp:revision>1</cp:revision>
  <dcterms:modified xsi:type="dcterms:W3CDTF">2018-06-14T17:41:23Z</dcterms:modified>
</cp:coreProperties>
</file>