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83" r:id="rId1"/>
    <p:sldMasterId id="2147483700" r:id="rId2"/>
  </p:sldMasterIdLst>
  <p:notesMasterIdLst>
    <p:notesMasterId r:id="rId4"/>
  </p:notesMasterIdLst>
  <p:sldIdLst>
    <p:sldId id="393" r:id="rId3"/>
  </p:sldIdLst>
  <p:sldSz cx="9144000" cy="6858000" type="screen4x3"/>
  <p:notesSz cx="6985000" cy="9271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DC User" initials="JM" lastIdx="1" clrIdx="0"/>
  <p:cmAuthor id="1" name="Cibulas" initials="WC" lastIdx="5" clrIdx="1"/>
  <p:cmAuthor id="2" name="Caroline Lagoy" initials="CL" lastIdx="11" clrIdx="2"/>
  <p:cmAuthor id="3" name="CDC User" initials="CU"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08265"/>
    <a:srgbClr val="007D57"/>
    <a:srgbClr val="005DAA"/>
    <a:srgbClr val="541900"/>
    <a:srgbClr val="005984"/>
    <a:srgbClr val="76AE99"/>
    <a:srgbClr val="B0B57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603" autoAdjust="0"/>
    <p:restoredTop sz="94474" autoAdjust="0"/>
  </p:normalViewPr>
  <p:slideViewPr>
    <p:cSldViewPr>
      <p:cViewPr varScale="1">
        <p:scale>
          <a:sx n="91" d="100"/>
          <a:sy n="91" d="100"/>
        </p:scale>
        <p:origin x="-1456" y="-16"/>
      </p:cViewPr>
      <p:guideLst>
        <p:guide orient="horz" pos="2160"/>
        <p:guide pos="2880"/>
      </p:guideLst>
    </p:cSldViewPr>
  </p:slideViewPr>
  <p:outlineViewPr>
    <p:cViewPr>
      <p:scale>
        <a:sx n="33" d="100"/>
        <a:sy n="33" d="100"/>
      </p:scale>
      <p:origin x="0" y="2760"/>
    </p:cViewPr>
  </p:outlineViewPr>
  <p:notesTextViewPr>
    <p:cViewPr>
      <p:scale>
        <a:sx n="100" d="100"/>
        <a:sy n="100" d="100"/>
      </p:scale>
      <p:origin x="0" y="128"/>
    </p:cViewPr>
  </p:notesTextViewPr>
  <p:sorterViewPr>
    <p:cViewPr>
      <p:scale>
        <a:sx n="100" d="100"/>
        <a:sy n="100" d="100"/>
      </p:scale>
      <p:origin x="0" y="1296"/>
    </p:cViewPr>
  </p:sorter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slide" Target="slides/slide1.xml"/><Relationship Id="rId4" Type="http://schemas.openxmlformats.org/officeDocument/2006/relationships/notesMaster" Target="notesMasters/notesMaster1.xml"/><Relationship Id="rId5" Type="http://schemas.openxmlformats.org/officeDocument/2006/relationships/printerSettings" Target="printerSettings/printerSettings1.bin"/><Relationship Id="rId6" Type="http://schemas.openxmlformats.org/officeDocument/2006/relationships/commentAuthors" Target="commentAuthors.xml"/><Relationship Id="rId7" Type="http://schemas.openxmlformats.org/officeDocument/2006/relationships/presProps" Target="presProps.xml"/><Relationship Id="rId8" Type="http://schemas.openxmlformats.org/officeDocument/2006/relationships/viewProps" Target="viewProps.xml"/><Relationship Id="rId9" Type="http://schemas.openxmlformats.org/officeDocument/2006/relationships/theme" Target="theme/theme1.xml"/><Relationship Id="rId10"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Master" Target="slideMasters/slideMaster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6411" cy="463074"/>
          </a:xfrm>
          <a:prstGeom prst="rect">
            <a:avLst/>
          </a:prstGeom>
        </p:spPr>
        <p:txBody>
          <a:bodyPr vert="horz" lIns="91330" tIns="45665" rIns="91330" bIns="45665" rtlCol="0"/>
          <a:lstStyle>
            <a:lvl1pPr algn="l">
              <a:defRPr sz="1200"/>
            </a:lvl1pPr>
          </a:lstStyle>
          <a:p>
            <a:endParaRPr lang="en-US"/>
          </a:p>
        </p:txBody>
      </p:sp>
      <p:sp>
        <p:nvSpPr>
          <p:cNvPr id="3" name="Date Placeholder 2"/>
          <p:cNvSpPr>
            <a:spLocks noGrp="1"/>
          </p:cNvSpPr>
          <p:nvPr>
            <p:ph type="dt" idx="1"/>
          </p:nvPr>
        </p:nvSpPr>
        <p:spPr>
          <a:xfrm>
            <a:off x="3957004" y="0"/>
            <a:ext cx="3026411" cy="463074"/>
          </a:xfrm>
          <a:prstGeom prst="rect">
            <a:avLst/>
          </a:prstGeom>
        </p:spPr>
        <p:txBody>
          <a:bodyPr vert="horz" lIns="91330" tIns="45665" rIns="91330" bIns="45665" rtlCol="0"/>
          <a:lstStyle>
            <a:lvl1pPr algn="r">
              <a:defRPr sz="1200"/>
            </a:lvl1pPr>
          </a:lstStyle>
          <a:p>
            <a:fld id="{A84A6B5F-5859-4E06-8596-940A6835D7A1}" type="datetimeFigureOut">
              <a:rPr lang="en-US" smtClean="0"/>
              <a:t>12/30/16</a:t>
            </a:fld>
            <a:endParaRPr lang="en-US"/>
          </a:p>
        </p:txBody>
      </p:sp>
      <p:sp>
        <p:nvSpPr>
          <p:cNvPr id="4" name="Slide Image Placeholder 3"/>
          <p:cNvSpPr>
            <a:spLocks noGrp="1" noRot="1" noChangeAspect="1"/>
          </p:cNvSpPr>
          <p:nvPr>
            <p:ph type="sldImg" idx="2"/>
          </p:nvPr>
        </p:nvSpPr>
        <p:spPr>
          <a:xfrm>
            <a:off x="1174750" y="695325"/>
            <a:ext cx="4635500" cy="3476625"/>
          </a:xfrm>
          <a:prstGeom prst="rect">
            <a:avLst/>
          </a:prstGeom>
          <a:noFill/>
          <a:ln w="12700">
            <a:solidFill>
              <a:prstClr val="black"/>
            </a:solidFill>
          </a:ln>
        </p:spPr>
        <p:txBody>
          <a:bodyPr vert="horz" lIns="91330" tIns="45665" rIns="91330" bIns="45665" rtlCol="0" anchor="ctr"/>
          <a:lstStyle/>
          <a:p>
            <a:endParaRPr lang="en-US"/>
          </a:p>
        </p:txBody>
      </p:sp>
      <p:sp>
        <p:nvSpPr>
          <p:cNvPr id="5" name="Notes Placeholder 4"/>
          <p:cNvSpPr>
            <a:spLocks noGrp="1"/>
          </p:cNvSpPr>
          <p:nvPr>
            <p:ph type="body" sz="quarter" idx="3"/>
          </p:nvPr>
        </p:nvSpPr>
        <p:spPr>
          <a:xfrm>
            <a:off x="699134" y="4403964"/>
            <a:ext cx="5586732" cy="4172425"/>
          </a:xfrm>
          <a:prstGeom prst="rect">
            <a:avLst/>
          </a:prstGeom>
        </p:spPr>
        <p:txBody>
          <a:bodyPr vert="horz" lIns="91330" tIns="45665" rIns="91330" bIns="45665"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06341"/>
            <a:ext cx="3026411" cy="463074"/>
          </a:xfrm>
          <a:prstGeom prst="rect">
            <a:avLst/>
          </a:prstGeom>
        </p:spPr>
        <p:txBody>
          <a:bodyPr vert="horz" lIns="91330" tIns="45665" rIns="91330" bIns="45665" rtlCol="0" anchor="b"/>
          <a:lstStyle>
            <a:lvl1pPr algn="l">
              <a:defRPr sz="1200"/>
            </a:lvl1pPr>
          </a:lstStyle>
          <a:p>
            <a:endParaRPr lang="en-US"/>
          </a:p>
        </p:txBody>
      </p:sp>
      <p:sp>
        <p:nvSpPr>
          <p:cNvPr id="7" name="Slide Number Placeholder 6"/>
          <p:cNvSpPr>
            <a:spLocks noGrp="1"/>
          </p:cNvSpPr>
          <p:nvPr>
            <p:ph type="sldNum" sz="quarter" idx="5"/>
          </p:nvPr>
        </p:nvSpPr>
        <p:spPr>
          <a:xfrm>
            <a:off x="3957004" y="8806341"/>
            <a:ext cx="3026411" cy="463074"/>
          </a:xfrm>
          <a:prstGeom prst="rect">
            <a:avLst/>
          </a:prstGeom>
        </p:spPr>
        <p:txBody>
          <a:bodyPr vert="horz" lIns="91330" tIns="45665" rIns="91330" bIns="45665" rtlCol="0" anchor="b"/>
          <a:lstStyle>
            <a:lvl1pPr algn="r">
              <a:defRPr sz="1200"/>
            </a:lvl1pPr>
          </a:lstStyle>
          <a:p>
            <a:fld id="{786D9351-C9C7-444E-9F6D-88DFC621AFBF}" type="slidenum">
              <a:rPr lang="en-US" smtClean="0"/>
              <a:t>‹#›</a:t>
            </a:fld>
            <a:endParaRPr lang="en-US"/>
          </a:p>
        </p:txBody>
      </p:sp>
    </p:spTree>
    <p:extLst>
      <p:ext uri="{BB962C8B-B14F-4D97-AF65-F5344CB8AC3E}">
        <p14:creationId xmlns:p14="http://schemas.microsoft.com/office/powerpoint/2010/main" val="39695473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Climate change impacts a wide-range of health outcomes. This slide illustrates the most significant climate change impacts (rising temperatures, more extreme weather, rising sea levels, and increasing carbon dioxide levels), their effect on exposures, and the subsequent health outcomes that can result from these changes in </a:t>
            </a:r>
            <a:r>
              <a:rPr lang="en-US" sz="1200" kern="1200" smtClean="0">
                <a:solidFill>
                  <a:schemeClr val="tx1"/>
                </a:solidFill>
                <a:effectLst/>
                <a:latin typeface="+mn-lt"/>
                <a:ea typeface="+mn-ea"/>
                <a:cs typeface="+mn-cs"/>
              </a:rPr>
              <a:t>exposures</a:t>
            </a:r>
            <a:r>
              <a:rPr lang="en-US" sz="1200" i="1" kern="1200" smtClean="0">
                <a:solidFill>
                  <a:schemeClr val="tx1"/>
                </a:solidFill>
                <a:effectLst/>
                <a:latin typeface="+mn-lt"/>
                <a:ea typeface="+mn-ea"/>
                <a:cs typeface="+mn-cs"/>
              </a:rPr>
              <a:t>.</a:t>
            </a:r>
            <a:endParaRPr lang="en-US" sz="1200" kern="1200" dirty="0" smtClean="0">
              <a:solidFill>
                <a:schemeClr val="tx1"/>
              </a:solidFill>
              <a:effectLst/>
              <a:latin typeface="+mn-lt"/>
              <a:ea typeface="+mn-ea"/>
              <a:cs typeface="+mn-cs"/>
            </a:endParaRPr>
          </a:p>
          <a:p>
            <a:endParaRPr lang="en-US" b="1" i="1" baseline="0" dirty="0" smtClean="0"/>
          </a:p>
          <a:p>
            <a:endParaRPr lang="en-US" b="1" i="1" dirty="0"/>
          </a:p>
        </p:txBody>
      </p:sp>
      <p:sp>
        <p:nvSpPr>
          <p:cNvPr id="4" name="Slide Number Placeholder 3"/>
          <p:cNvSpPr>
            <a:spLocks noGrp="1"/>
          </p:cNvSpPr>
          <p:nvPr>
            <p:ph type="sldNum" sz="quarter" idx="10"/>
          </p:nvPr>
        </p:nvSpPr>
        <p:spPr/>
        <p:txBody>
          <a:bodyPr/>
          <a:lstStyle/>
          <a:p>
            <a:fld id="{786D9351-C9C7-444E-9F6D-88DFC621AFBF}" type="slidenum">
              <a:rPr lang="en-US" smtClean="0"/>
              <a:t>1</a:t>
            </a:fld>
            <a:endParaRPr lang="en-US"/>
          </a:p>
        </p:txBody>
      </p:sp>
    </p:spTree>
    <p:extLst>
      <p:ext uri="{BB962C8B-B14F-4D97-AF65-F5344CB8AC3E}">
        <p14:creationId xmlns:p14="http://schemas.microsoft.com/office/powerpoint/2010/main" val="40830149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457200" y="1981200"/>
            <a:ext cx="8229600" cy="1676400"/>
          </a:xfrm>
          <a:prstGeom prst="rect">
            <a:avLst/>
          </a:prstGeom>
        </p:spPr>
        <p:txBody>
          <a:bodyPr/>
          <a:lstStyle>
            <a:lvl1pPr>
              <a:lnSpc>
                <a:spcPts val="3000"/>
              </a:lnSpc>
              <a:defRPr sz="2800" b="1" baseline="0">
                <a:solidFill>
                  <a:schemeClr val="bg1"/>
                </a:solidFill>
                <a:effectLst/>
              </a:defRPr>
            </a:lvl1pPr>
          </a:lstStyle>
          <a:p>
            <a:r>
              <a:rPr lang="en-US" dirty="0" smtClean="0"/>
              <a:t>Title of Presentation – Myriad Pro</a:t>
            </a:r>
            <a:br>
              <a:rPr lang="en-US" dirty="0" smtClean="0"/>
            </a:br>
            <a:r>
              <a:rPr lang="en-US" dirty="0" smtClean="0"/>
              <a:t> Bold, Shadow 28pt</a:t>
            </a:r>
            <a:endParaRPr lang="en-US" dirty="0"/>
          </a:p>
        </p:txBody>
      </p:sp>
      <p:sp>
        <p:nvSpPr>
          <p:cNvPr id="5" name="Subtitle 2"/>
          <p:cNvSpPr>
            <a:spLocks noGrp="1"/>
          </p:cNvSpPr>
          <p:nvPr>
            <p:ph type="subTitle" idx="1" hasCustomPrompt="1"/>
          </p:nvPr>
        </p:nvSpPr>
        <p:spPr>
          <a:xfrm>
            <a:off x="1371600" y="3886200"/>
            <a:ext cx="6400800" cy="457200"/>
          </a:xfrm>
          <a:prstGeom prst="rect">
            <a:avLst/>
          </a:prstGeom>
        </p:spPr>
        <p:txBody>
          <a:bodyPr/>
          <a:lstStyle>
            <a:lvl1pPr marL="0" indent="0" algn="ctr">
              <a:buNone/>
              <a:defRPr sz="2000" b="1" baseline="0">
                <a:solidFill>
                  <a:schemeClr val="tx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Presenters Name – Myriad Pro, Bold, 20pt</a:t>
            </a:r>
          </a:p>
        </p:txBody>
      </p:sp>
      <p:sp>
        <p:nvSpPr>
          <p:cNvPr id="9" name="Text Placeholder 8"/>
          <p:cNvSpPr>
            <a:spLocks noGrp="1"/>
          </p:cNvSpPr>
          <p:nvPr>
            <p:ph type="body" sz="quarter" idx="10" hasCustomPrompt="1"/>
          </p:nvPr>
        </p:nvSpPr>
        <p:spPr>
          <a:xfrm>
            <a:off x="1371600" y="4267200"/>
            <a:ext cx="6400800" cy="1295400"/>
          </a:xfrm>
          <a:prstGeom prst="rect">
            <a:avLst/>
          </a:prstGeom>
        </p:spPr>
        <p:txBody>
          <a:bodyPr/>
          <a:lstStyle>
            <a:lvl1pPr algn="ctr">
              <a:lnSpc>
                <a:spcPts val="2000"/>
              </a:lnSpc>
              <a:buNone/>
              <a:defRPr sz="18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z="1800" dirty="0" smtClean="0"/>
              <a:t>Title of Presenter –Myriad Pro, 18pt</a:t>
            </a:r>
          </a:p>
          <a:p>
            <a:pPr lvl="0"/>
            <a:endParaRPr lang="en-US" sz="1800" dirty="0" smtClean="0"/>
          </a:p>
          <a:p>
            <a:pPr lvl="0"/>
            <a:r>
              <a:rPr lang="en-US" sz="1800" dirty="0" smtClean="0"/>
              <a:t>Title of Event</a:t>
            </a:r>
          </a:p>
          <a:p>
            <a:pPr lvl="0"/>
            <a:r>
              <a:rPr lang="en-US" sz="1800" dirty="0" smtClean="0"/>
              <a:t>Date of Event</a:t>
            </a:r>
            <a:endParaRPr lang="en-US" dirty="0"/>
          </a:p>
        </p:txBody>
      </p:sp>
      <p:sp>
        <p:nvSpPr>
          <p:cNvPr id="6" name="Text Placeholder 5"/>
          <p:cNvSpPr>
            <a:spLocks noGrp="1"/>
          </p:cNvSpPr>
          <p:nvPr userDrawn="1">
            <p:ph type="body" sz="quarter" idx="11" hasCustomPrompt="1"/>
          </p:nvPr>
        </p:nvSpPr>
        <p:spPr>
          <a:xfrm>
            <a:off x="2286000" y="6272784"/>
            <a:ext cx="5105400" cy="182880"/>
          </a:xfrm>
          <a:prstGeom prst="rect">
            <a:avLst/>
          </a:prstGeom>
        </p:spPr>
        <p:txBody>
          <a:bodyPr/>
          <a:lstStyle>
            <a:lvl1pPr>
              <a:buNone/>
              <a:defRPr sz="1000" baseline="0">
                <a:solidFill>
                  <a:schemeClr val="tx2"/>
                </a:solidFill>
              </a:defRPr>
            </a:lvl1pPr>
          </a:lstStyle>
          <a:p>
            <a:r>
              <a:rPr lang="en-US" dirty="0" smtClean="0"/>
              <a:t>Place Descriptor Here</a:t>
            </a:r>
            <a:endParaRPr lang="en-US" dirty="0"/>
          </a:p>
        </p:txBody>
      </p:sp>
      <p:sp>
        <p:nvSpPr>
          <p:cNvPr id="7" name="Text Placeholder 6"/>
          <p:cNvSpPr>
            <a:spLocks noGrp="1"/>
          </p:cNvSpPr>
          <p:nvPr userDrawn="1">
            <p:ph type="body" sz="quarter" idx="12" hasCustomPrompt="1"/>
          </p:nvPr>
        </p:nvSpPr>
        <p:spPr>
          <a:xfrm>
            <a:off x="2286000" y="6464808"/>
            <a:ext cx="5105400" cy="228600"/>
          </a:xfrm>
          <a:prstGeom prst="rect">
            <a:avLst/>
          </a:prstGeom>
        </p:spPr>
        <p:txBody>
          <a:bodyPr/>
          <a:lstStyle>
            <a:lvl1pPr>
              <a:buNone/>
              <a:defRPr sz="1000" baseline="0">
                <a:solidFill>
                  <a:schemeClr val="tx2"/>
                </a:solidFill>
              </a:defRPr>
            </a:lvl1pPr>
          </a:lstStyle>
          <a:p>
            <a:r>
              <a:rPr lang="en-US" dirty="0" smtClean="0"/>
              <a:t>Place Descriptor Here</a:t>
            </a:r>
            <a:endParaRPr lang="en-US" dirty="0"/>
          </a:p>
        </p:txBody>
      </p:sp>
    </p:spTree>
  </p:cSld>
  <p:clrMapOvr>
    <a:masterClrMapping/>
  </p:clrMapOvr>
  <p:transition xmlns:p14="http://schemas.microsoft.com/office/powerpoint/2010/mai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792288" y="4800600"/>
            <a:ext cx="5486400" cy="566738"/>
          </a:xfrm>
          <a:prstGeom prst="rect">
            <a:avLst/>
          </a:prstGeom>
        </p:spPr>
        <p:txBody>
          <a:bodyPr anchor="b"/>
          <a:lstStyle>
            <a:lvl1pPr algn="l">
              <a:defRPr sz="2000" b="1" baseline="0">
                <a:solidFill>
                  <a:schemeClr val="bg1"/>
                </a:solidFill>
                <a:effectLst/>
              </a:defRPr>
            </a:lvl1pPr>
          </a:lstStyle>
          <a:p>
            <a:r>
              <a:rPr lang="en-US" dirty="0" smtClean="0"/>
              <a:t>Photo Title – Myriad Pro, Bold, Shadow, 20pt</a:t>
            </a:r>
            <a:endParaRPr lang="en-US" dirty="0"/>
          </a:p>
        </p:txBody>
      </p:sp>
      <p:sp>
        <p:nvSpPr>
          <p:cNvPr id="3" name="Picture Placeholder 2"/>
          <p:cNvSpPr>
            <a:spLocks noGrp="1"/>
          </p:cNvSpPr>
          <p:nvPr>
            <p:ph type="pic" idx="1"/>
          </p:nvPr>
        </p:nvSpPr>
        <p:spPr>
          <a:xfrm>
            <a:off x="1792288" y="612775"/>
            <a:ext cx="5486400" cy="4114800"/>
          </a:xfrm>
          <a:prstGeom prst="rect">
            <a:avLst/>
          </a:prstGeom>
          <a:ln w="25400">
            <a:solidFill>
              <a:schemeClr val="bg2"/>
            </a:solidFill>
          </a:ln>
          <a:effectLst>
            <a:outerShdw blurRad="44450" dist="27940" dir="5400000" algn="ctr">
              <a:srgbClr val="000000">
                <a:alpha val="32000"/>
              </a:srgbClr>
            </a:outerShdw>
          </a:effectLst>
        </p:spPr>
        <p:txBody>
          <a:bodyPr/>
          <a:lstStyle>
            <a:lvl1pPr marL="0" indent="0">
              <a:buNone/>
              <a:defRPr sz="3200">
                <a:solidFill>
                  <a:schemeClr val="bg1"/>
                </a:solidFill>
                <a:effectLs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hasCustomPrompt="1"/>
          </p:nvPr>
        </p:nvSpPr>
        <p:spPr>
          <a:xfrm>
            <a:off x="1792288" y="5367338"/>
            <a:ext cx="5486400" cy="804862"/>
          </a:xfrm>
          <a:prstGeom prst="rect">
            <a:avLst/>
          </a:prstGeom>
        </p:spPr>
        <p:txBody>
          <a:bodyPr/>
          <a:lstStyle>
            <a:lvl1pPr marL="0" indent="0">
              <a:buNone/>
              <a:defRPr sz="1400" baseline="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Caption or credits for photo – Myriad Pro, 14pt</a:t>
            </a:r>
          </a:p>
        </p:txBody>
      </p:sp>
    </p:spTree>
  </p:cSld>
  <p:clrMapOvr>
    <a:masterClrMapping/>
  </p:clrMapOvr>
  <p:transition xmlns:p14="http://schemas.microsoft.com/office/powerpoint/2010/mai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losing">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1371600" y="2057400"/>
            <a:ext cx="6400800" cy="2057400"/>
          </a:xfrm>
          <a:prstGeom prst="rect">
            <a:avLst/>
          </a:prstGeom>
        </p:spPr>
        <p:txBody>
          <a:bodyPr/>
          <a:lstStyle>
            <a:lvl1pPr marL="0" indent="0" algn="ctr">
              <a:buNone/>
              <a:defRPr sz="2800" b="1" baseline="0">
                <a:solidFill>
                  <a:schemeClr val="tx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Closing– Myriad Pro, Bold, 28pt</a:t>
            </a:r>
          </a:p>
        </p:txBody>
      </p:sp>
      <p:sp>
        <p:nvSpPr>
          <p:cNvPr id="10" name="Text Placeholder 5"/>
          <p:cNvSpPr>
            <a:spLocks noGrp="1"/>
          </p:cNvSpPr>
          <p:nvPr>
            <p:ph type="body" sz="quarter" idx="11" hasCustomPrompt="1"/>
          </p:nvPr>
        </p:nvSpPr>
        <p:spPr>
          <a:xfrm>
            <a:off x="2286000" y="6272784"/>
            <a:ext cx="5105400" cy="182880"/>
          </a:xfrm>
          <a:prstGeom prst="rect">
            <a:avLst/>
          </a:prstGeom>
        </p:spPr>
        <p:txBody>
          <a:bodyPr/>
          <a:lstStyle>
            <a:lvl1pPr>
              <a:buNone/>
              <a:defRPr sz="1000" baseline="0">
                <a:solidFill>
                  <a:schemeClr val="tx2"/>
                </a:solidFill>
              </a:defRPr>
            </a:lvl1pPr>
          </a:lstStyle>
          <a:p>
            <a:r>
              <a:rPr lang="en-US" dirty="0" smtClean="0"/>
              <a:t>Place Descriptor Here</a:t>
            </a:r>
            <a:endParaRPr lang="en-US" dirty="0"/>
          </a:p>
        </p:txBody>
      </p:sp>
      <p:sp>
        <p:nvSpPr>
          <p:cNvPr id="12" name="Text Placeholder 6"/>
          <p:cNvSpPr>
            <a:spLocks noGrp="1"/>
          </p:cNvSpPr>
          <p:nvPr>
            <p:ph type="body" sz="quarter" idx="12" hasCustomPrompt="1"/>
          </p:nvPr>
        </p:nvSpPr>
        <p:spPr>
          <a:xfrm>
            <a:off x="2286000" y="6464808"/>
            <a:ext cx="5105400" cy="228600"/>
          </a:xfrm>
          <a:prstGeom prst="rect">
            <a:avLst/>
          </a:prstGeom>
        </p:spPr>
        <p:txBody>
          <a:bodyPr/>
          <a:lstStyle>
            <a:lvl1pPr>
              <a:buNone/>
              <a:defRPr sz="1000" baseline="0">
                <a:solidFill>
                  <a:schemeClr val="tx2"/>
                </a:solidFill>
              </a:defRPr>
            </a:lvl1pPr>
          </a:lstStyle>
          <a:p>
            <a:r>
              <a:rPr lang="en-US" dirty="0" smtClean="0"/>
              <a:t>Place Descriptor Here</a:t>
            </a:r>
            <a:endParaRPr lang="en-US" dirty="0"/>
          </a:p>
        </p:txBody>
      </p:sp>
    </p:spTree>
  </p:cSld>
  <p:clrMapOvr>
    <a:masterClrMapping/>
  </p:clrMapOvr>
  <p:transition xmlns:p14="http://schemas.microsoft.com/office/powerpoint/2010/mai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457200" y="1981200"/>
            <a:ext cx="8229600" cy="1676400"/>
          </a:xfrm>
          <a:prstGeom prst="rect">
            <a:avLst/>
          </a:prstGeom>
        </p:spPr>
        <p:txBody>
          <a:bodyPr/>
          <a:lstStyle>
            <a:lvl1pPr>
              <a:lnSpc>
                <a:spcPts val="3000"/>
              </a:lnSpc>
              <a:defRPr sz="2800" b="1" baseline="0">
                <a:solidFill>
                  <a:schemeClr val="tx1"/>
                </a:solidFill>
                <a:effectLst/>
              </a:defRPr>
            </a:lvl1pPr>
          </a:lstStyle>
          <a:p>
            <a:r>
              <a:rPr lang="en-US" dirty="0" smtClean="0"/>
              <a:t>Title of Presentation – Myriad Pro</a:t>
            </a:r>
            <a:br>
              <a:rPr lang="en-US" dirty="0" smtClean="0"/>
            </a:br>
            <a:r>
              <a:rPr lang="en-US" dirty="0" smtClean="0"/>
              <a:t> Bold, Shadow 28pt</a:t>
            </a:r>
            <a:endParaRPr lang="en-US" dirty="0"/>
          </a:p>
        </p:txBody>
      </p:sp>
      <p:sp>
        <p:nvSpPr>
          <p:cNvPr id="5" name="Subtitle 2"/>
          <p:cNvSpPr>
            <a:spLocks noGrp="1"/>
          </p:cNvSpPr>
          <p:nvPr>
            <p:ph type="subTitle" idx="1" hasCustomPrompt="1"/>
          </p:nvPr>
        </p:nvSpPr>
        <p:spPr>
          <a:xfrm>
            <a:off x="1371600" y="3886200"/>
            <a:ext cx="6400800" cy="457200"/>
          </a:xfrm>
          <a:prstGeom prst="rect">
            <a:avLst/>
          </a:prstGeom>
        </p:spPr>
        <p:txBody>
          <a:bodyPr/>
          <a:lstStyle>
            <a:lvl1pPr marL="0" indent="0" algn="ctr">
              <a:buNone/>
              <a:defRPr sz="20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Presenters Name – Myriad Pro, Bold, 20pt</a:t>
            </a:r>
          </a:p>
        </p:txBody>
      </p:sp>
      <p:sp>
        <p:nvSpPr>
          <p:cNvPr id="9" name="Text Placeholder 8"/>
          <p:cNvSpPr>
            <a:spLocks noGrp="1"/>
          </p:cNvSpPr>
          <p:nvPr>
            <p:ph type="body" sz="quarter" idx="10" hasCustomPrompt="1"/>
          </p:nvPr>
        </p:nvSpPr>
        <p:spPr>
          <a:xfrm>
            <a:off x="1371600" y="4267200"/>
            <a:ext cx="6400800" cy="1295400"/>
          </a:xfrm>
          <a:prstGeom prst="rect">
            <a:avLst/>
          </a:prstGeom>
        </p:spPr>
        <p:txBody>
          <a:bodyPr/>
          <a:lstStyle>
            <a:lvl1pPr algn="ctr">
              <a:lnSpc>
                <a:spcPts val="2000"/>
              </a:lnSpc>
              <a:buNone/>
              <a:defRPr sz="18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z="1800" dirty="0" smtClean="0"/>
              <a:t>Title of Presenter –Myriad Pro, 18pt</a:t>
            </a:r>
          </a:p>
          <a:p>
            <a:pPr lvl="0"/>
            <a:endParaRPr lang="en-US" sz="1800" dirty="0" smtClean="0"/>
          </a:p>
          <a:p>
            <a:pPr lvl="0"/>
            <a:r>
              <a:rPr lang="en-US" sz="1800" dirty="0" smtClean="0"/>
              <a:t>Title of Event</a:t>
            </a:r>
          </a:p>
          <a:p>
            <a:pPr lvl="0"/>
            <a:r>
              <a:rPr lang="en-US" sz="1800" dirty="0" smtClean="0"/>
              <a:t>Date of Event</a:t>
            </a:r>
            <a:endParaRPr lang="en-US" dirty="0"/>
          </a:p>
        </p:txBody>
      </p:sp>
      <p:sp>
        <p:nvSpPr>
          <p:cNvPr id="6" name="Text Placeholder 5"/>
          <p:cNvSpPr>
            <a:spLocks noGrp="1"/>
          </p:cNvSpPr>
          <p:nvPr userDrawn="1">
            <p:ph type="body" sz="quarter" idx="11" hasCustomPrompt="1"/>
          </p:nvPr>
        </p:nvSpPr>
        <p:spPr>
          <a:xfrm>
            <a:off x="2286000" y="6272784"/>
            <a:ext cx="5105400" cy="182880"/>
          </a:xfrm>
          <a:prstGeom prst="rect">
            <a:avLst/>
          </a:prstGeom>
        </p:spPr>
        <p:txBody>
          <a:bodyPr/>
          <a:lstStyle>
            <a:lvl1pPr>
              <a:buNone/>
              <a:defRPr sz="1000" baseline="0">
                <a:solidFill>
                  <a:schemeClr val="bg2"/>
                </a:solidFill>
              </a:defRPr>
            </a:lvl1pPr>
          </a:lstStyle>
          <a:p>
            <a:r>
              <a:rPr lang="en-US" dirty="0" smtClean="0"/>
              <a:t>Place Descriptor Here</a:t>
            </a:r>
            <a:endParaRPr lang="en-US" dirty="0"/>
          </a:p>
        </p:txBody>
      </p:sp>
      <p:sp>
        <p:nvSpPr>
          <p:cNvPr id="7" name="Text Placeholder 6"/>
          <p:cNvSpPr>
            <a:spLocks noGrp="1"/>
          </p:cNvSpPr>
          <p:nvPr userDrawn="1">
            <p:ph type="body" sz="quarter" idx="12" hasCustomPrompt="1"/>
          </p:nvPr>
        </p:nvSpPr>
        <p:spPr>
          <a:xfrm>
            <a:off x="2286000" y="6464808"/>
            <a:ext cx="5105400" cy="228600"/>
          </a:xfrm>
          <a:prstGeom prst="rect">
            <a:avLst/>
          </a:prstGeom>
        </p:spPr>
        <p:txBody>
          <a:bodyPr/>
          <a:lstStyle>
            <a:lvl1pPr>
              <a:buNone/>
              <a:defRPr sz="1000" baseline="0">
                <a:solidFill>
                  <a:schemeClr val="bg2"/>
                </a:solidFill>
              </a:defRPr>
            </a:lvl1pPr>
          </a:lstStyle>
          <a:p>
            <a:r>
              <a:rPr lang="en-US" dirty="0" smtClean="0"/>
              <a:t>Place Descriptor Here</a:t>
            </a:r>
            <a:endParaRPr lang="en-US" dirty="0"/>
          </a:p>
        </p:txBody>
      </p:sp>
    </p:spTree>
    <p:extLst>
      <p:ext uri="{BB962C8B-B14F-4D97-AF65-F5344CB8AC3E}">
        <p14:creationId xmlns:p14="http://schemas.microsoft.com/office/powerpoint/2010/main" val="3930835875"/>
      </p:ext>
    </p:extLst>
  </p:cSld>
  <p:clrMapOvr>
    <a:masterClrMapping/>
  </p:clrMapOvr>
  <p:transition xmlns:p14="http://schemas.microsoft.com/office/powerpoint/2010/mai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asic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b" anchorCtr="0"/>
          <a:lstStyle>
            <a:lvl1pPr>
              <a:lnSpc>
                <a:spcPts val="3000"/>
              </a:lnSpc>
              <a:defRPr sz="2800" b="1" baseline="0">
                <a:solidFill>
                  <a:schemeClr val="tx1"/>
                </a:solidFill>
                <a:effectLst/>
              </a:defRPr>
            </a:lvl1pPr>
          </a:lstStyle>
          <a:p>
            <a:r>
              <a:rPr lang="en-US" dirty="0" smtClean="0"/>
              <a:t>Headline – Myriad Pro, Bold, Shadow, 28pt</a:t>
            </a:r>
            <a:endParaRPr lang="en-US" dirty="0"/>
          </a:p>
        </p:txBody>
      </p:sp>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7" name="Text Placeholder 8"/>
          <p:cNvSpPr>
            <a:spLocks noGrp="1"/>
          </p:cNvSpPr>
          <p:nvPr>
            <p:ph type="body" sz="quarter" idx="10" hasCustomPrompt="1"/>
          </p:nvPr>
        </p:nvSpPr>
        <p:spPr>
          <a:xfrm>
            <a:off x="457200" y="5791200"/>
            <a:ext cx="8229600" cy="609600"/>
          </a:xfrm>
          <a:prstGeom prst="rect">
            <a:avLst/>
          </a:prstGeom>
        </p:spPr>
        <p:txBody>
          <a:bodyPr anchor="b" anchorCtr="0"/>
          <a:lstStyle>
            <a:lvl1pPr algn="l">
              <a:lnSpc>
                <a:spcPts val="1100"/>
              </a:lnSpc>
              <a:buNone/>
              <a:defRPr sz="11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smtClean="0"/>
              <a:t>*Citations and references – Myriad Pro, 11pt</a:t>
            </a:r>
            <a:endParaRPr lang="en-US" dirty="0"/>
          </a:p>
        </p:txBody>
      </p:sp>
    </p:spTree>
    <p:extLst>
      <p:ext uri="{BB962C8B-B14F-4D97-AF65-F5344CB8AC3E}">
        <p14:creationId xmlns:p14="http://schemas.microsoft.com/office/powerpoint/2010/main" val="1874454005"/>
      </p:ext>
    </p:extLst>
  </p:cSld>
  <p:clrMapOvr>
    <a:masterClrMapping/>
  </p:clrMapOvr>
  <p:transition xmlns:p14="http://schemas.microsoft.com/office/powerpoint/2010/mai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asic Content (Side-by-Side)">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457200" y="274638"/>
            <a:ext cx="8229600" cy="1143000"/>
          </a:xfrm>
          <a:prstGeom prst="rect">
            <a:avLst/>
          </a:prstGeom>
        </p:spPr>
        <p:txBody>
          <a:bodyPr anchor="b" anchorCtr="0"/>
          <a:lstStyle>
            <a:lvl1pPr>
              <a:lnSpc>
                <a:spcPts val="3000"/>
              </a:lnSpc>
              <a:defRPr sz="2800" b="1" baseline="0">
                <a:solidFill>
                  <a:schemeClr val="tx1"/>
                </a:solidFill>
                <a:effectLst/>
              </a:defRPr>
            </a:lvl1pPr>
          </a:lstStyle>
          <a:p>
            <a:r>
              <a:rPr lang="en-US" dirty="0" smtClean="0"/>
              <a:t>Headline – Myriad Pro, Bold, Shadow, 28pt</a:t>
            </a:r>
            <a:endParaRPr lang="en-US" dirty="0"/>
          </a:p>
        </p:txBody>
      </p:sp>
      <p:sp>
        <p:nvSpPr>
          <p:cNvPr id="4" name="Content Placeholder 2"/>
          <p:cNvSpPr>
            <a:spLocks noGrp="1"/>
          </p:cNvSpPr>
          <p:nvPr>
            <p:ph idx="1" hasCustomPrompt="1"/>
          </p:nvPr>
        </p:nvSpPr>
        <p:spPr>
          <a:xfrm>
            <a:off x="457200" y="1600201"/>
            <a:ext cx="36576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5" name="Content Placeholder 2"/>
          <p:cNvSpPr>
            <a:spLocks noGrp="1"/>
          </p:cNvSpPr>
          <p:nvPr>
            <p:ph idx="10" hasCustomPrompt="1"/>
          </p:nvPr>
        </p:nvSpPr>
        <p:spPr>
          <a:xfrm>
            <a:off x="5029200" y="1600200"/>
            <a:ext cx="36576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6" name="Text Placeholder 8"/>
          <p:cNvSpPr>
            <a:spLocks noGrp="1"/>
          </p:cNvSpPr>
          <p:nvPr>
            <p:ph type="body" sz="quarter" idx="11" hasCustomPrompt="1"/>
          </p:nvPr>
        </p:nvSpPr>
        <p:spPr>
          <a:xfrm>
            <a:off x="457200" y="5791200"/>
            <a:ext cx="3657600" cy="609600"/>
          </a:xfrm>
          <a:prstGeom prst="rect">
            <a:avLst/>
          </a:prstGeom>
        </p:spPr>
        <p:txBody>
          <a:bodyPr anchor="b" anchorCtr="0"/>
          <a:lstStyle>
            <a:lvl1pPr algn="l">
              <a:lnSpc>
                <a:spcPts val="1100"/>
              </a:lnSpc>
              <a:buNone/>
              <a:defRPr sz="11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smtClean="0"/>
              <a:t>*Citations and references – Myriad Pro, 11pt</a:t>
            </a:r>
            <a:endParaRPr lang="en-US" dirty="0"/>
          </a:p>
        </p:txBody>
      </p:sp>
      <p:sp>
        <p:nvSpPr>
          <p:cNvPr id="7" name="Text Placeholder 8"/>
          <p:cNvSpPr>
            <a:spLocks noGrp="1"/>
          </p:cNvSpPr>
          <p:nvPr>
            <p:ph type="body" sz="quarter" idx="12" hasCustomPrompt="1"/>
          </p:nvPr>
        </p:nvSpPr>
        <p:spPr>
          <a:xfrm>
            <a:off x="5029200" y="5791200"/>
            <a:ext cx="3657600" cy="609600"/>
          </a:xfrm>
          <a:prstGeom prst="rect">
            <a:avLst/>
          </a:prstGeom>
        </p:spPr>
        <p:txBody>
          <a:bodyPr anchor="b" anchorCtr="0"/>
          <a:lstStyle>
            <a:lvl1pPr algn="l">
              <a:lnSpc>
                <a:spcPts val="1100"/>
              </a:lnSpc>
              <a:buNone/>
              <a:defRPr sz="11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smtClean="0"/>
              <a:t>*Citations and references – Myriad Pro, 11pt</a:t>
            </a:r>
            <a:endParaRPr lang="en-US" dirty="0"/>
          </a:p>
        </p:txBody>
      </p:sp>
    </p:spTree>
    <p:extLst>
      <p:ext uri="{BB962C8B-B14F-4D97-AF65-F5344CB8AC3E}">
        <p14:creationId xmlns:p14="http://schemas.microsoft.com/office/powerpoint/2010/main" val="58559515"/>
      </p:ext>
    </p:extLst>
  </p:cSld>
  <p:clrMapOvr>
    <a:masterClrMapping/>
  </p:clrMapOvr>
  <p:transition xmlns:p14="http://schemas.microsoft.com/office/powerpoint/2010/mai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Data Slide (for content heavy tables and charts)">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b" anchorCtr="0"/>
          <a:lstStyle>
            <a:lvl1pPr>
              <a:lnSpc>
                <a:spcPts val="3000"/>
              </a:lnSpc>
              <a:defRPr sz="2800" b="1" baseline="0">
                <a:solidFill>
                  <a:schemeClr val="tx1"/>
                </a:solidFill>
                <a:effectLst/>
              </a:defRPr>
            </a:lvl1pPr>
          </a:lstStyle>
          <a:p>
            <a:r>
              <a:rPr lang="en-US" dirty="0" smtClean="0"/>
              <a:t>Headline – Myriad Pro, Bold, Shadow, 28pt</a:t>
            </a:r>
            <a:endParaRPr lang="en-US" dirty="0"/>
          </a:p>
        </p:txBody>
      </p:sp>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7" name="Text Placeholder 8"/>
          <p:cNvSpPr>
            <a:spLocks noGrp="1"/>
          </p:cNvSpPr>
          <p:nvPr>
            <p:ph type="body" sz="quarter" idx="10" hasCustomPrompt="1"/>
          </p:nvPr>
        </p:nvSpPr>
        <p:spPr>
          <a:xfrm>
            <a:off x="457200" y="5791200"/>
            <a:ext cx="8229600" cy="609600"/>
          </a:xfrm>
          <a:prstGeom prst="rect">
            <a:avLst/>
          </a:prstGeom>
        </p:spPr>
        <p:txBody>
          <a:bodyPr anchor="b" anchorCtr="0"/>
          <a:lstStyle>
            <a:lvl1pPr algn="l">
              <a:lnSpc>
                <a:spcPts val="1100"/>
              </a:lnSpc>
              <a:buNone/>
              <a:defRPr sz="11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smtClean="0"/>
              <a:t>*Citations and references – Myriad Pro, 11pt</a:t>
            </a:r>
            <a:endParaRPr lang="en-US" dirty="0"/>
          </a:p>
        </p:txBody>
      </p:sp>
    </p:spTree>
    <p:extLst>
      <p:ext uri="{BB962C8B-B14F-4D97-AF65-F5344CB8AC3E}">
        <p14:creationId xmlns:p14="http://schemas.microsoft.com/office/powerpoint/2010/main" val="1765505067"/>
      </p:ext>
    </p:extLst>
  </p:cSld>
  <p:clrMapOvr>
    <a:masterClrMapping/>
  </p:clrMapOvr>
  <p:transition xmlns:p14="http://schemas.microsoft.com/office/powerpoint/2010/mai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Data Slide (side-by-side conten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457200" y="274638"/>
            <a:ext cx="8229600" cy="1143000"/>
          </a:xfrm>
          <a:prstGeom prst="rect">
            <a:avLst/>
          </a:prstGeom>
        </p:spPr>
        <p:txBody>
          <a:bodyPr anchor="b" anchorCtr="0"/>
          <a:lstStyle>
            <a:lvl1pPr>
              <a:lnSpc>
                <a:spcPts val="3000"/>
              </a:lnSpc>
              <a:defRPr sz="2800" b="1" baseline="0">
                <a:solidFill>
                  <a:schemeClr val="tx1"/>
                </a:solidFill>
                <a:effectLst/>
              </a:defRPr>
            </a:lvl1pPr>
          </a:lstStyle>
          <a:p>
            <a:r>
              <a:rPr lang="en-US" dirty="0" smtClean="0"/>
              <a:t>Headline – Myriad Pro, Bold, Shadow, 28pt</a:t>
            </a:r>
            <a:endParaRPr lang="en-US" dirty="0"/>
          </a:p>
        </p:txBody>
      </p:sp>
      <p:sp>
        <p:nvSpPr>
          <p:cNvPr id="6" name="Content Placeholder 2"/>
          <p:cNvSpPr>
            <a:spLocks noGrp="1"/>
          </p:cNvSpPr>
          <p:nvPr>
            <p:ph idx="1" hasCustomPrompt="1"/>
          </p:nvPr>
        </p:nvSpPr>
        <p:spPr>
          <a:xfrm>
            <a:off x="457200" y="1600201"/>
            <a:ext cx="36576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8" name="Content Placeholder 2"/>
          <p:cNvSpPr>
            <a:spLocks noGrp="1"/>
          </p:cNvSpPr>
          <p:nvPr>
            <p:ph idx="10" hasCustomPrompt="1"/>
          </p:nvPr>
        </p:nvSpPr>
        <p:spPr>
          <a:xfrm>
            <a:off x="5029200" y="1600200"/>
            <a:ext cx="36576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9" name="Text Placeholder 8"/>
          <p:cNvSpPr>
            <a:spLocks noGrp="1"/>
          </p:cNvSpPr>
          <p:nvPr>
            <p:ph type="body" sz="quarter" idx="11" hasCustomPrompt="1"/>
          </p:nvPr>
        </p:nvSpPr>
        <p:spPr>
          <a:xfrm>
            <a:off x="457200" y="5791200"/>
            <a:ext cx="3657600" cy="609600"/>
          </a:xfrm>
          <a:prstGeom prst="rect">
            <a:avLst/>
          </a:prstGeom>
        </p:spPr>
        <p:txBody>
          <a:bodyPr anchor="b" anchorCtr="0"/>
          <a:lstStyle>
            <a:lvl1pPr algn="l">
              <a:lnSpc>
                <a:spcPts val="1100"/>
              </a:lnSpc>
              <a:buNone/>
              <a:defRPr sz="11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smtClean="0"/>
              <a:t>*Citations and references – Myriad Pro, 11pt</a:t>
            </a:r>
            <a:endParaRPr lang="en-US" dirty="0"/>
          </a:p>
        </p:txBody>
      </p:sp>
      <p:sp>
        <p:nvSpPr>
          <p:cNvPr id="10" name="Text Placeholder 8"/>
          <p:cNvSpPr>
            <a:spLocks noGrp="1"/>
          </p:cNvSpPr>
          <p:nvPr>
            <p:ph type="body" sz="quarter" idx="12" hasCustomPrompt="1"/>
          </p:nvPr>
        </p:nvSpPr>
        <p:spPr>
          <a:xfrm>
            <a:off x="5029200" y="5791200"/>
            <a:ext cx="3657600" cy="609600"/>
          </a:xfrm>
          <a:prstGeom prst="rect">
            <a:avLst/>
          </a:prstGeom>
        </p:spPr>
        <p:txBody>
          <a:bodyPr anchor="b" anchorCtr="0"/>
          <a:lstStyle>
            <a:lvl1pPr algn="l">
              <a:lnSpc>
                <a:spcPts val="1100"/>
              </a:lnSpc>
              <a:buNone/>
              <a:defRPr sz="11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smtClean="0"/>
              <a:t>*Citations and references – Myriad Pro, 11pt</a:t>
            </a:r>
            <a:endParaRPr lang="en-US" dirty="0"/>
          </a:p>
        </p:txBody>
      </p:sp>
    </p:spTree>
    <p:extLst>
      <p:ext uri="{BB962C8B-B14F-4D97-AF65-F5344CB8AC3E}">
        <p14:creationId xmlns:p14="http://schemas.microsoft.com/office/powerpoint/2010/main" val="1253061064"/>
      </p:ext>
    </p:extLst>
  </p:cSld>
  <p:clrMapOvr>
    <a:masterClrMapping/>
  </p:clrMapOvr>
  <p:transition xmlns:p14="http://schemas.microsoft.com/office/powerpoint/2010/mai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Slide Badg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Subtitle 2"/>
          <p:cNvSpPr>
            <a:spLocks noGrp="1"/>
          </p:cNvSpPr>
          <p:nvPr>
            <p:ph type="subTitle" idx="1" hasCustomPrompt="1"/>
          </p:nvPr>
        </p:nvSpPr>
        <p:spPr>
          <a:xfrm>
            <a:off x="1371600" y="3886200"/>
            <a:ext cx="6400800" cy="457200"/>
          </a:xfrm>
          <a:prstGeom prst="rect">
            <a:avLst/>
          </a:prstGeom>
        </p:spPr>
        <p:txBody>
          <a:bodyPr/>
          <a:lstStyle>
            <a:lvl1pPr marL="0" indent="0" algn="ctr">
              <a:buNone/>
              <a:defRPr sz="20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Presenters Name – Myriad Pro, Bold, 20pt</a:t>
            </a:r>
          </a:p>
        </p:txBody>
      </p:sp>
      <p:sp>
        <p:nvSpPr>
          <p:cNvPr id="9" name="Text Placeholder 8"/>
          <p:cNvSpPr>
            <a:spLocks noGrp="1"/>
          </p:cNvSpPr>
          <p:nvPr>
            <p:ph type="body" sz="quarter" idx="10" hasCustomPrompt="1"/>
          </p:nvPr>
        </p:nvSpPr>
        <p:spPr>
          <a:xfrm>
            <a:off x="1371600" y="4267200"/>
            <a:ext cx="6400800" cy="1295400"/>
          </a:xfrm>
          <a:prstGeom prst="rect">
            <a:avLst/>
          </a:prstGeom>
        </p:spPr>
        <p:txBody>
          <a:bodyPr/>
          <a:lstStyle>
            <a:lvl1pPr algn="ctr">
              <a:lnSpc>
                <a:spcPts val="2000"/>
              </a:lnSpc>
              <a:buNone/>
              <a:defRPr sz="18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z="1800" dirty="0" smtClean="0"/>
              <a:t>Title of Presenter –Myriad Pro, 18pt</a:t>
            </a:r>
          </a:p>
          <a:p>
            <a:pPr lvl="0"/>
            <a:endParaRPr lang="en-US" sz="1800" dirty="0" smtClean="0"/>
          </a:p>
          <a:p>
            <a:pPr lvl="0"/>
            <a:r>
              <a:rPr lang="en-US" sz="1800" dirty="0" smtClean="0"/>
              <a:t>Title of Event</a:t>
            </a:r>
          </a:p>
          <a:p>
            <a:pPr lvl="0"/>
            <a:r>
              <a:rPr lang="en-US" sz="1800" dirty="0" smtClean="0"/>
              <a:t>Date of Event</a:t>
            </a:r>
            <a:endParaRPr lang="en-US" dirty="0"/>
          </a:p>
        </p:txBody>
      </p:sp>
      <p:sp>
        <p:nvSpPr>
          <p:cNvPr id="11" name="Title 1"/>
          <p:cNvSpPr>
            <a:spLocks noGrp="1"/>
          </p:cNvSpPr>
          <p:nvPr>
            <p:ph type="title" hasCustomPrompt="1"/>
          </p:nvPr>
        </p:nvSpPr>
        <p:spPr>
          <a:xfrm>
            <a:off x="457200" y="1981200"/>
            <a:ext cx="8229600" cy="1676400"/>
          </a:xfrm>
          <a:prstGeom prst="rect">
            <a:avLst/>
          </a:prstGeom>
        </p:spPr>
        <p:txBody>
          <a:bodyPr/>
          <a:lstStyle>
            <a:lvl1pPr>
              <a:lnSpc>
                <a:spcPts val="3000"/>
              </a:lnSpc>
              <a:defRPr sz="2800" b="1" baseline="0">
                <a:solidFill>
                  <a:schemeClr val="tx1"/>
                </a:solidFill>
                <a:effectLst/>
              </a:defRPr>
            </a:lvl1pPr>
          </a:lstStyle>
          <a:p>
            <a:r>
              <a:rPr lang="en-US" dirty="0" smtClean="0"/>
              <a:t>Title of Presentation – Myriad Pro</a:t>
            </a:r>
            <a:br>
              <a:rPr lang="en-US" dirty="0" smtClean="0"/>
            </a:br>
            <a:r>
              <a:rPr lang="en-US" dirty="0" smtClean="0"/>
              <a:t> Bold, Shadow 28pt</a:t>
            </a:r>
            <a:endParaRPr lang="en-US" dirty="0"/>
          </a:p>
        </p:txBody>
      </p:sp>
    </p:spTree>
    <p:extLst>
      <p:ext uri="{BB962C8B-B14F-4D97-AF65-F5344CB8AC3E}">
        <p14:creationId xmlns:p14="http://schemas.microsoft.com/office/powerpoint/2010/main" val="2476611669"/>
      </p:ext>
    </p:extLst>
  </p:cSld>
  <p:clrMapOvr>
    <a:masterClrMapping/>
  </p:clrMapOvr>
  <p:transition xmlns:p14="http://schemas.microsoft.com/office/powerpoint/2010/mai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asic Content Badg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b" anchorCtr="0"/>
          <a:lstStyle>
            <a:lvl1pPr>
              <a:lnSpc>
                <a:spcPts val="3000"/>
              </a:lnSpc>
              <a:defRPr sz="2800" b="1" baseline="0">
                <a:solidFill>
                  <a:schemeClr val="tx1"/>
                </a:solidFill>
                <a:effectLst/>
              </a:defRPr>
            </a:lvl1pPr>
          </a:lstStyle>
          <a:p>
            <a:r>
              <a:rPr lang="en-US" dirty="0" smtClean="0"/>
              <a:t>Headline – Myriad Pro, Bold, Shadow, 28pt</a:t>
            </a:r>
            <a:endParaRPr lang="en-US" dirty="0"/>
          </a:p>
        </p:txBody>
      </p:sp>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7" name="Text Placeholder 8"/>
          <p:cNvSpPr>
            <a:spLocks noGrp="1"/>
          </p:cNvSpPr>
          <p:nvPr>
            <p:ph type="body" sz="quarter" idx="10" hasCustomPrompt="1"/>
          </p:nvPr>
        </p:nvSpPr>
        <p:spPr>
          <a:xfrm>
            <a:off x="457200" y="5791200"/>
            <a:ext cx="6705600" cy="609600"/>
          </a:xfrm>
          <a:prstGeom prst="rect">
            <a:avLst/>
          </a:prstGeom>
        </p:spPr>
        <p:txBody>
          <a:bodyPr anchor="b" anchorCtr="0"/>
          <a:lstStyle>
            <a:lvl1pPr algn="l">
              <a:lnSpc>
                <a:spcPts val="1100"/>
              </a:lnSpc>
              <a:buNone/>
              <a:defRPr sz="11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smtClean="0"/>
              <a:t>*Citations and references – Myriad Pro, 11pt</a:t>
            </a:r>
            <a:endParaRPr lang="en-US" dirty="0"/>
          </a:p>
        </p:txBody>
      </p:sp>
    </p:spTree>
    <p:extLst>
      <p:ext uri="{BB962C8B-B14F-4D97-AF65-F5344CB8AC3E}">
        <p14:creationId xmlns:p14="http://schemas.microsoft.com/office/powerpoint/2010/main" val="3024515819"/>
      </p:ext>
    </p:extLst>
  </p:cSld>
  <p:clrMapOvr>
    <a:masterClrMapping/>
  </p:clrMapOvr>
  <p:transition xmlns:p14="http://schemas.microsoft.com/office/powerpoint/2010/mai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4406900"/>
            <a:ext cx="7772400" cy="1362075"/>
          </a:xfrm>
          <a:prstGeom prst="rect">
            <a:avLst/>
          </a:prstGeom>
        </p:spPr>
        <p:txBody>
          <a:bodyPr anchor="t"/>
          <a:lstStyle>
            <a:lvl1pPr algn="l">
              <a:lnSpc>
                <a:spcPts val="3800"/>
              </a:lnSpc>
              <a:defRPr sz="3600" b="1" cap="all" baseline="0">
                <a:solidFill>
                  <a:schemeClr val="tx1"/>
                </a:solidFill>
                <a:effectLst/>
              </a:defRPr>
            </a:lvl1pPr>
          </a:lstStyle>
          <a:p>
            <a:r>
              <a:rPr lang="en-US" dirty="0" smtClean="0"/>
              <a:t>Section Header</a:t>
            </a:r>
            <a:br>
              <a:rPr lang="en-US" dirty="0" smtClean="0"/>
            </a:br>
            <a:r>
              <a:rPr lang="en-US" dirty="0" smtClean="0"/>
              <a:t>Myriad Pro, bold, shadow, 36pt </a:t>
            </a:r>
            <a:endParaRPr lang="en-US" dirty="0"/>
          </a:p>
        </p:txBody>
      </p:sp>
      <p:sp>
        <p:nvSpPr>
          <p:cNvPr id="3" name="Text Placeholder 2"/>
          <p:cNvSpPr>
            <a:spLocks noGrp="1"/>
          </p:cNvSpPr>
          <p:nvPr>
            <p:ph type="body" idx="1" hasCustomPrompt="1"/>
          </p:nvPr>
        </p:nvSpPr>
        <p:spPr>
          <a:xfrm>
            <a:off x="722313" y="2906713"/>
            <a:ext cx="7772400" cy="1500187"/>
          </a:xfrm>
          <a:prstGeom prst="rect">
            <a:avLst/>
          </a:prstGeom>
        </p:spPr>
        <p:txBody>
          <a:bodyPr anchor="b"/>
          <a:lstStyle>
            <a:lvl1pPr marL="0" indent="0">
              <a:lnSpc>
                <a:spcPts val="2200"/>
              </a:lnSpc>
              <a:buNone/>
              <a:defRPr sz="2000" baseline="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Subhead – Myriad Pro, 20pt</a:t>
            </a:r>
          </a:p>
        </p:txBody>
      </p:sp>
    </p:spTree>
    <p:extLst>
      <p:ext uri="{BB962C8B-B14F-4D97-AF65-F5344CB8AC3E}">
        <p14:creationId xmlns:p14="http://schemas.microsoft.com/office/powerpoint/2010/main" val="3815361411"/>
      </p:ext>
    </p:extLst>
  </p:cSld>
  <p:clrMapOvr>
    <a:masterClrMapping/>
  </p:clrMapOvr>
  <p:transition xmlns:p14="http://schemas.microsoft.com/office/powerpoint/2010/mai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asic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b" anchorCtr="0"/>
          <a:lstStyle>
            <a:lvl1pPr>
              <a:lnSpc>
                <a:spcPts val="3000"/>
              </a:lnSpc>
              <a:defRPr sz="2800" b="1" baseline="0">
                <a:solidFill>
                  <a:schemeClr val="bg1"/>
                </a:solidFill>
                <a:effectLst/>
              </a:defRPr>
            </a:lvl1pPr>
          </a:lstStyle>
          <a:p>
            <a:r>
              <a:rPr lang="en-US" dirty="0" smtClean="0"/>
              <a:t>Headline – Myriad Pro, Bold, Shadow, 28pt</a:t>
            </a:r>
            <a:endParaRPr lang="en-US" dirty="0"/>
          </a:p>
        </p:txBody>
      </p:sp>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chemeClr val="bg1"/>
              </a:buClr>
              <a:buSzPct val="70000"/>
              <a:buFont typeface="Wingdings" pitchFamily="2" charset="2"/>
              <a:buChar char="q"/>
              <a:defRPr sz="2400" b="1" baseline="0">
                <a:solidFill>
                  <a:schemeClr val="tx2"/>
                </a:solidFill>
              </a:defRPr>
            </a:lvl1pPr>
            <a:lvl2pPr>
              <a:buClr>
                <a:schemeClr val="bg1"/>
              </a:buClr>
              <a:buSzPct val="100000"/>
              <a:buFont typeface="Wingdings" pitchFamily="2" charset="2"/>
              <a:buChar char="§"/>
              <a:defRPr sz="2000">
                <a:solidFill>
                  <a:schemeClr val="tx2"/>
                </a:solidFill>
              </a:defRPr>
            </a:lvl2pPr>
            <a:lvl3pPr>
              <a:buClr>
                <a:schemeClr val="bg1"/>
              </a:buClr>
              <a:buSzPct val="100000"/>
              <a:buFont typeface="Arial" pitchFamily="34" charset="0"/>
              <a:buChar char="•"/>
              <a:defRPr sz="1800">
                <a:solidFill>
                  <a:schemeClr val="tx2"/>
                </a:solidFill>
              </a:defRPr>
            </a:lvl3pPr>
            <a:lvl4pPr>
              <a:buClr>
                <a:schemeClr val="bg1"/>
              </a:buClr>
              <a:buSzPct val="70000"/>
              <a:buFont typeface="Courier New" pitchFamily="49" charset="0"/>
              <a:buChar char="o"/>
              <a:defRPr sz="1800" baseline="0">
                <a:solidFill>
                  <a:schemeClr val="tx2"/>
                </a:solidFill>
              </a:defRPr>
            </a:lvl4pPr>
            <a:lvl5pPr>
              <a:buClr>
                <a:schemeClr val="bg1"/>
              </a:buClr>
              <a:buSzPct val="70000"/>
              <a:buFont typeface="Arial" pitchFamily="34" charset="0"/>
              <a:buChar char="•"/>
              <a:defRPr sz="1800">
                <a:solidFill>
                  <a:schemeClr val="tx2"/>
                </a:solidFill>
              </a:defRPr>
            </a:lvl5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7" name="Text Placeholder 8"/>
          <p:cNvSpPr>
            <a:spLocks noGrp="1"/>
          </p:cNvSpPr>
          <p:nvPr>
            <p:ph type="body" sz="quarter" idx="10" hasCustomPrompt="1"/>
          </p:nvPr>
        </p:nvSpPr>
        <p:spPr>
          <a:xfrm>
            <a:off x="457200" y="5791200"/>
            <a:ext cx="8229600" cy="609600"/>
          </a:xfrm>
          <a:prstGeom prst="rect">
            <a:avLst/>
          </a:prstGeom>
        </p:spPr>
        <p:txBody>
          <a:bodyPr anchor="b" anchorCtr="0"/>
          <a:lstStyle>
            <a:lvl1pPr algn="l">
              <a:lnSpc>
                <a:spcPts val="1100"/>
              </a:lnSpc>
              <a:buNone/>
              <a:defRPr sz="11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smtClean="0"/>
              <a:t>*Citations and references – Myriad Pro, 11pt</a:t>
            </a:r>
            <a:endParaRPr lang="en-US" dirty="0"/>
          </a:p>
        </p:txBody>
      </p:sp>
    </p:spTree>
  </p:cSld>
  <p:clrMapOvr>
    <a:masterClrMapping/>
  </p:clrMapOvr>
  <p:transition xmlns:p14="http://schemas.microsoft.com/office/powerpoint/2010/mai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3050"/>
            <a:ext cx="3008313" cy="1162050"/>
          </a:xfrm>
          <a:prstGeom prst="rect">
            <a:avLst/>
          </a:prstGeom>
        </p:spPr>
        <p:txBody>
          <a:bodyPr anchor="b"/>
          <a:lstStyle>
            <a:lvl1pPr algn="l">
              <a:defRPr sz="2000" b="1" baseline="0">
                <a:solidFill>
                  <a:schemeClr val="tx1"/>
                </a:solidFill>
                <a:effectLst/>
              </a:defRPr>
            </a:lvl1pPr>
          </a:lstStyle>
          <a:p>
            <a:r>
              <a:rPr lang="en-US" dirty="0" smtClean="0"/>
              <a:t>Header – Myriad Pro, bold, shadow, 20pt</a:t>
            </a:r>
            <a:endParaRPr lang="en-US" dirty="0"/>
          </a:p>
        </p:txBody>
      </p:sp>
      <p:sp>
        <p:nvSpPr>
          <p:cNvPr id="3" name="Content Placeholder 2"/>
          <p:cNvSpPr>
            <a:spLocks noGrp="1"/>
          </p:cNvSpPr>
          <p:nvPr>
            <p:ph idx="1" hasCustomPrompt="1"/>
          </p:nvPr>
        </p:nvSpPr>
        <p:spPr>
          <a:xfrm>
            <a:off x="3575050" y="273051"/>
            <a:ext cx="5111750" cy="5518150"/>
          </a:xfrm>
          <a:prstGeom prst="rect">
            <a:avLst/>
          </a:prstGeom>
        </p:spPr>
        <p:txBody>
          <a:bodyPr anchor="ctr" anchorCtr="0"/>
          <a:lstStyle>
            <a:lvl1pPr>
              <a:buClr>
                <a:schemeClr val="tx1"/>
              </a:buClr>
              <a:buSzPct val="70000"/>
              <a:buFont typeface="Wingdings" pitchFamily="2" charset="2"/>
              <a:buChar char="q"/>
              <a:defRPr sz="2400" b="1">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a:solidFill>
                  <a:schemeClr val="bg2"/>
                </a:solidFill>
              </a:defRPr>
            </a:lvl4pPr>
            <a:lvl5pPr>
              <a:buClr>
                <a:schemeClr val="tx1"/>
              </a:buClr>
              <a:buSzPct val="70000"/>
              <a:buFont typeface="Arial" pitchFamily="34" charset="0"/>
              <a:buChar char="•"/>
              <a:defRPr sz="1800">
                <a:solidFill>
                  <a:schemeClr val="bg2"/>
                </a:solidFill>
              </a:defRPr>
            </a:lvl5pPr>
            <a:lvl6pPr>
              <a:defRPr sz="2000"/>
            </a:lvl6pPr>
            <a:lvl7pPr>
              <a:defRPr sz="2000"/>
            </a:lvl7pPr>
            <a:lvl8pPr>
              <a:defRPr sz="2000"/>
            </a:lvl8pPr>
            <a:lvl9pPr>
              <a:defRPr sz="2000"/>
            </a:lvl9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4" name="Text Placeholder 3"/>
          <p:cNvSpPr>
            <a:spLocks noGrp="1"/>
          </p:cNvSpPr>
          <p:nvPr>
            <p:ph type="body" sz="half" idx="2" hasCustomPrompt="1"/>
          </p:nvPr>
        </p:nvSpPr>
        <p:spPr>
          <a:xfrm>
            <a:off x="457200" y="1435101"/>
            <a:ext cx="3008313" cy="4356099"/>
          </a:xfrm>
          <a:prstGeom prst="rect">
            <a:avLst/>
          </a:prstGeom>
        </p:spPr>
        <p:txBody>
          <a:bodyPr/>
          <a:lstStyle>
            <a:lvl1pPr marL="0" indent="0">
              <a:buNone/>
              <a:defRPr sz="1400" baseline="0">
                <a:solidFill>
                  <a:schemeClr val="bg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Paragraph of type</a:t>
            </a:r>
          </a:p>
          <a:p>
            <a:pPr lvl="0"/>
            <a:r>
              <a:rPr lang="en-US" dirty="0" smtClean="0"/>
              <a:t>Myriad Pro, 14pt</a:t>
            </a:r>
          </a:p>
        </p:txBody>
      </p:sp>
      <p:sp>
        <p:nvSpPr>
          <p:cNvPr id="7" name="Text Placeholder 8"/>
          <p:cNvSpPr>
            <a:spLocks noGrp="1"/>
          </p:cNvSpPr>
          <p:nvPr>
            <p:ph type="body" sz="quarter" idx="10" hasCustomPrompt="1"/>
          </p:nvPr>
        </p:nvSpPr>
        <p:spPr>
          <a:xfrm>
            <a:off x="457200" y="5791200"/>
            <a:ext cx="8229600" cy="609600"/>
          </a:xfrm>
          <a:prstGeom prst="rect">
            <a:avLst/>
          </a:prstGeom>
        </p:spPr>
        <p:txBody>
          <a:bodyPr anchor="b" anchorCtr="0"/>
          <a:lstStyle>
            <a:lvl1pPr algn="l">
              <a:lnSpc>
                <a:spcPts val="1100"/>
              </a:lnSpc>
              <a:buNone/>
              <a:defRPr sz="11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smtClean="0"/>
              <a:t>*Citations and references – Myriad Pro, 11pt</a:t>
            </a:r>
            <a:endParaRPr lang="en-US" dirty="0"/>
          </a:p>
        </p:txBody>
      </p:sp>
    </p:spTree>
    <p:extLst>
      <p:ext uri="{BB962C8B-B14F-4D97-AF65-F5344CB8AC3E}">
        <p14:creationId xmlns:p14="http://schemas.microsoft.com/office/powerpoint/2010/main" val="2424234694"/>
      </p:ext>
    </p:extLst>
  </p:cSld>
  <p:clrMapOvr>
    <a:masterClrMapping/>
  </p:clrMapOvr>
  <p:transition xmlns:p14="http://schemas.microsoft.com/office/powerpoint/2010/mai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792288" y="4800600"/>
            <a:ext cx="5486400" cy="566738"/>
          </a:xfrm>
          <a:prstGeom prst="rect">
            <a:avLst/>
          </a:prstGeom>
        </p:spPr>
        <p:txBody>
          <a:bodyPr anchor="b"/>
          <a:lstStyle>
            <a:lvl1pPr algn="l">
              <a:defRPr sz="2000" b="1" baseline="0">
                <a:solidFill>
                  <a:schemeClr val="tx1"/>
                </a:solidFill>
                <a:effectLst/>
              </a:defRPr>
            </a:lvl1pPr>
          </a:lstStyle>
          <a:p>
            <a:r>
              <a:rPr lang="en-US" dirty="0" smtClean="0"/>
              <a:t>Photo Title – Myriad Pro, Bold, Shadow, 20pt</a:t>
            </a:r>
            <a:endParaRPr lang="en-US" dirty="0"/>
          </a:p>
        </p:txBody>
      </p:sp>
      <p:sp>
        <p:nvSpPr>
          <p:cNvPr id="3" name="Picture Placeholder 2"/>
          <p:cNvSpPr>
            <a:spLocks noGrp="1"/>
          </p:cNvSpPr>
          <p:nvPr>
            <p:ph type="pic" idx="1"/>
          </p:nvPr>
        </p:nvSpPr>
        <p:spPr>
          <a:xfrm>
            <a:off x="1792288" y="612775"/>
            <a:ext cx="5486400" cy="4114800"/>
          </a:xfrm>
          <a:prstGeom prst="rect">
            <a:avLst/>
          </a:prstGeom>
          <a:ln w="25400">
            <a:solidFill>
              <a:schemeClr val="bg2"/>
            </a:solidFill>
          </a:ln>
          <a:effectLst>
            <a:outerShdw blurRad="44450" dist="27940" dir="5400000" algn="ctr">
              <a:srgbClr val="000000">
                <a:alpha val="32000"/>
              </a:srgbClr>
            </a:outerShdw>
          </a:effectLst>
        </p:spPr>
        <p:txBody>
          <a:bodyPr/>
          <a:lstStyle>
            <a:lvl1pPr marL="0" indent="0">
              <a:buNone/>
              <a:defRPr sz="3200">
                <a:solidFill>
                  <a:schemeClr val="tx1"/>
                </a:solidFill>
                <a:effectLs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hasCustomPrompt="1"/>
          </p:nvPr>
        </p:nvSpPr>
        <p:spPr>
          <a:xfrm>
            <a:off x="1792288" y="5367338"/>
            <a:ext cx="5486400" cy="804862"/>
          </a:xfrm>
          <a:prstGeom prst="rect">
            <a:avLst/>
          </a:prstGeom>
        </p:spPr>
        <p:txBody>
          <a:bodyPr/>
          <a:lstStyle>
            <a:lvl1pPr marL="0" indent="0">
              <a:buNone/>
              <a:defRPr sz="1400" baseline="0">
                <a:solidFill>
                  <a:schemeClr val="bg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Caption or credits for photo – Myriad Pro, 14pt</a:t>
            </a:r>
          </a:p>
        </p:txBody>
      </p:sp>
    </p:spTree>
    <p:extLst>
      <p:ext uri="{BB962C8B-B14F-4D97-AF65-F5344CB8AC3E}">
        <p14:creationId xmlns:p14="http://schemas.microsoft.com/office/powerpoint/2010/main" val="3891743268"/>
      </p:ext>
    </p:extLst>
  </p:cSld>
  <p:clrMapOvr>
    <a:masterClrMapping/>
  </p:clrMapOvr>
  <p:transition xmlns:p14="http://schemas.microsoft.com/office/powerpoint/2010/mai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losing">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1371600" y="2057400"/>
            <a:ext cx="6400800" cy="2057400"/>
          </a:xfrm>
          <a:prstGeom prst="rect">
            <a:avLst/>
          </a:prstGeom>
        </p:spPr>
        <p:txBody>
          <a:bodyPr/>
          <a:lstStyle>
            <a:lvl1pPr marL="0" indent="0" algn="ctr">
              <a:buNone/>
              <a:defRPr sz="28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Closing– Myriad Pro, Bold, 28pt</a:t>
            </a:r>
          </a:p>
        </p:txBody>
      </p:sp>
      <p:sp>
        <p:nvSpPr>
          <p:cNvPr id="10" name="Text Placeholder 5"/>
          <p:cNvSpPr>
            <a:spLocks noGrp="1"/>
          </p:cNvSpPr>
          <p:nvPr>
            <p:ph type="body" sz="quarter" idx="11" hasCustomPrompt="1"/>
          </p:nvPr>
        </p:nvSpPr>
        <p:spPr>
          <a:xfrm>
            <a:off x="2286000" y="6272784"/>
            <a:ext cx="5105400" cy="182880"/>
          </a:xfrm>
          <a:prstGeom prst="rect">
            <a:avLst/>
          </a:prstGeom>
        </p:spPr>
        <p:txBody>
          <a:bodyPr/>
          <a:lstStyle>
            <a:lvl1pPr>
              <a:buNone/>
              <a:defRPr sz="1000" baseline="0">
                <a:solidFill>
                  <a:schemeClr val="bg2"/>
                </a:solidFill>
              </a:defRPr>
            </a:lvl1pPr>
          </a:lstStyle>
          <a:p>
            <a:r>
              <a:rPr lang="en-US" dirty="0" smtClean="0"/>
              <a:t>Place Descriptor Here</a:t>
            </a:r>
            <a:endParaRPr lang="en-US" dirty="0"/>
          </a:p>
        </p:txBody>
      </p:sp>
      <p:sp>
        <p:nvSpPr>
          <p:cNvPr id="12" name="Text Placeholder 6"/>
          <p:cNvSpPr>
            <a:spLocks noGrp="1"/>
          </p:cNvSpPr>
          <p:nvPr>
            <p:ph type="body" sz="quarter" idx="12" hasCustomPrompt="1"/>
          </p:nvPr>
        </p:nvSpPr>
        <p:spPr>
          <a:xfrm>
            <a:off x="2286000" y="6464808"/>
            <a:ext cx="5105400" cy="228600"/>
          </a:xfrm>
          <a:prstGeom prst="rect">
            <a:avLst/>
          </a:prstGeom>
        </p:spPr>
        <p:txBody>
          <a:bodyPr/>
          <a:lstStyle>
            <a:lvl1pPr>
              <a:buNone/>
              <a:defRPr sz="1000" baseline="0">
                <a:solidFill>
                  <a:schemeClr val="bg2"/>
                </a:solidFill>
              </a:defRPr>
            </a:lvl1pPr>
          </a:lstStyle>
          <a:p>
            <a:r>
              <a:rPr lang="en-US" dirty="0" smtClean="0"/>
              <a:t>Place Descriptor Here</a:t>
            </a:r>
            <a:endParaRPr lang="en-US" dirty="0"/>
          </a:p>
        </p:txBody>
      </p:sp>
    </p:spTree>
    <p:extLst>
      <p:ext uri="{BB962C8B-B14F-4D97-AF65-F5344CB8AC3E}">
        <p14:creationId xmlns:p14="http://schemas.microsoft.com/office/powerpoint/2010/main" val="2195185520"/>
      </p:ext>
    </p:extLst>
  </p:cSld>
  <p:clrMapOvr>
    <a:masterClrMapping/>
  </p:clrMapOvr>
  <p:transition xmlns:p14="http://schemas.microsoft.com/office/powerpoint/2010/mai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b="1">
                <a:solidFill>
                  <a:srgbClr val="FFC000"/>
                </a:solidFill>
              </a:defRPr>
            </a:lvl1pPr>
          </a:lstStyle>
          <a:p>
            <a:r>
              <a:rPr lang="en-US" dirty="0" smtClean="0"/>
              <a:t>Click to edit Master title style</a:t>
            </a:r>
            <a:endParaRPr lang="en-US" dirty="0"/>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A9C513F4-AE7E-460D-B640-9D03EAE8CDB6}" type="datetimeFigureOut">
              <a:rPr lang="en-US" smtClean="0">
                <a:solidFill>
                  <a:prstClr val="black"/>
                </a:solidFill>
              </a:rPr>
              <a:pPr/>
              <a:t>12/30/16</a:t>
            </a:fld>
            <a:endParaRPr lang="en-US" dirty="0">
              <a:solidFill>
                <a:prstClr val="black"/>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E6946EEB-B331-44EB-9E82-68D1558AB46A}"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2471914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asic Content (Side-by-Side)">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457200" y="274638"/>
            <a:ext cx="8229600" cy="1143000"/>
          </a:xfrm>
          <a:prstGeom prst="rect">
            <a:avLst/>
          </a:prstGeom>
        </p:spPr>
        <p:txBody>
          <a:bodyPr anchor="b" anchorCtr="0"/>
          <a:lstStyle>
            <a:lvl1pPr>
              <a:lnSpc>
                <a:spcPts val="3000"/>
              </a:lnSpc>
              <a:defRPr sz="2800" b="1" baseline="0">
                <a:solidFill>
                  <a:schemeClr val="bg1"/>
                </a:solidFill>
                <a:effectLst/>
              </a:defRPr>
            </a:lvl1pPr>
          </a:lstStyle>
          <a:p>
            <a:r>
              <a:rPr lang="en-US" dirty="0" smtClean="0"/>
              <a:t>Headline – Myriad Pro, Bold, Shadow, 28pt</a:t>
            </a:r>
            <a:endParaRPr lang="en-US" dirty="0"/>
          </a:p>
        </p:txBody>
      </p:sp>
      <p:sp>
        <p:nvSpPr>
          <p:cNvPr id="7" name="Content Placeholder 2"/>
          <p:cNvSpPr>
            <a:spLocks noGrp="1"/>
          </p:cNvSpPr>
          <p:nvPr>
            <p:ph idx="1" hasCustomPrompt="1"/>
          </p:nvPr>
        </p:nvSpPr>
        <p:spPr>
          <a:xfrm>
            <a:off x="457200" y="1600201"/>
            <a:ext cx="3657600" cy="4191000"/>
          </a:xfrm>
          <a:prstGeom prst="rect">
            <a:avLst/>
          </a:prstGeom>
        </p:spPr>
        <p:txBody>
          <a:bodyPr/>
          <a:lstStyle>
            <a:lvl1pPr>
              <a:buClr>
                <a:schemeClr val="bg1"/>
              </a:buClr>
              <a:buSzPct val="70000"/>
              <a:buFont typeface="Wingdings" pitchFamily="2" charset="2"/>
              <a:buChar char="q"/>
              <a:defRPr sz="2400" b="1" baseline="0">
                <a:solidFill>
                  <a:schemeClr val="tx2"/>
                </a:solidFill>
              </a:defRPr>
            </a:lvl1pPr>
            <a:lvl2pPr>
              <a:buClr>
                <a:schemeClr val="bg1"/>
              </a:buClr>
              <a:buSzPct val="100000"/>
              <a:buFont typeface="Wingdings" pitchFamily="2" charset="2"/>
              <a:buChar char="§"/>
              <a:defRPr sz="2000">
                <a:solidFill>
                  <a:schemeClr val="tx2"/>
                </a:solidFill>
              </a:defRPr>
            </a:lvl2pPr>
            <a:lvl3pPr>
              <a:buClr>
                <a:schemeClr val="bg1"/>
              </a:buClr>
              <a:buSzPct val="100000"/>
              <a:buFont typeface="Arial" pitchFamily="34" charset="0"/>
              <a:buChar char="•"/>
              <a:defRPr sz="1800">
                <a:solidFill>
                  <a:schemeClr val="tx2"/>
                </a:solidFill>
              </a:defRPr>
            </a:lvl3pPr>
            <a:lvl4pPr>
              <a:buClr>
                <a:schemeClr val="bg1"/>
              </a:buClr>
              <a:buSzPct val="70000"/>
              <a:buFont typeface="Courier New" pitchFamily="49" charset="0"/>
              <a:buChar char="o"/>
              <a:defRPr sz="1800" baseline="0">
                <a:solidFill>
                  <a:schemeClr val="tx2"/>
                </a:solidFill>
              </a:defRPr>
            </a:lvl4pPr>
            <a:lvl5pPr>
              <a:buClr>
                <a:schemeClr val="bg1"/>
              </a:buClr>
              <a:buSzPct val="70000"/>
              <a:buFont typeface="Arial" pitchFamily="34" charset="0"/>
              <a:buChar char="•"/>
              <a:defRPr sz="1800">
                <a:solidFill>
                  <a:schemeClr val="tx2"/>
                </a:solidFill>
              </a:defRPr>
            </a:lvl5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10" name="Content Placeholder 2"/>
          <p:cNvSpPr>
            <a:spLocks noGrp="1"/>
          </p:cNvSpPr>
          <p:nvPr>
            <p:ph idx="10" hasCustomPrompt="1"/>
          </p:nvPr>
        </p:nvSpPr>
        <p:spPr>
          <a:xfrm>
            <a:off x="5029200" y="1600200"/>
            <a:ext cx="3657600" cy="4191000"/>
          </a:xfrm>
          <a:prstGeom prst="rect">
            <a:avLst/>
          </a:prstGeom>
        </p:spPr>
        <p:txBody>
          <a:bodyPr/>
          <a:lstStyle>
            <a:lvl1pPr>
              <a:buClr>
                <a:schemeClr val="bg1"/>
              </a:buClr>
              <a:buSzPct val="70000"/>
              <a:buFont typeface="Wingdings" pitchFamily="2" charset="2"/>
              <a:buChar char="q"/>
              <a:defRPr sz="2400" b="1" baseline="0">
                <a:solidFill>
                  <a:schemeClr val="tx2"/>
                </a:solidFill>
              </a:defRPr>
            </a:lvl1pPr>
            <a:lvl2pPr>
              <a:buClr>
                <a:schemeClr val="bg1"/>
              </a:buClr>
              <a:buSzPct val="100000"/>
              <a:buFont typeface="Wingdings" pitchFamily="2" charset="2"/>
              <a:buChar char="§"/>
              <a:defRPr sz="2000">
                <a:solidFill>
                  <a:schemeClr val="tx2"/>
                </a:solidFill>
              </a:defRPr>
            </a:lvl2pPr>
            <a:lvl3pPr>
              <a:buClr>
                <a:schemeClr val="bg1"/>
              </a:buClr>
              <a:buSzPct val="100000"/>
              <a:buFont typeface="Arial" pitchFamily="34" charset="0"/>
              <a:buChar char="•"/>
              <a:defRPr sz="1800">
                <a:solidFill>
                  <a:schemeClr val="tx2"/>
                </a:solidFill>
              </a:defRPr>
            </a:lvl3pPr>
            <a:lvl4pPr>
              <a:buClr>
                <a:schemeClr val="bg1"/>
              </a:buClr>
              <a:buSzPct val="70000"/>
              <a:buFont typeface="Courier New" pitchFamily="49" charset="0"/>
              <a:buChar char="o"/>
              <a:defRPr sz="1800" baseline="0">
                <a:solidFill>
                  <a:schemeClr val="tx2"/>
                </a:solidFill>
              </a:defRPr>
            </a:lvl4pPr>
            <a:lvl5pPr>
              <a:buClr>
                <a:schemeClr val="bg1"/>
              </a:buClr>
              <a:buSzPct val="70000"/>
              <a:buFont typeface="Arial" pitchFamily="34" charset="0"/>
              <a:buChar char="•"/>
              <a:defRPr sz="1800">
                <a:solidFill>
                  <a:schemeClr val="tx2"/>
                </a:solidFill>
              </a:defRPr>
            </a:lvl5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5" name="Text Placeholder 8"/>
          <p:cNvSpPr>
            <a:spLocks noGrp="1"/>
          </p:cNvSpPr>
          <p:nvPr>
            <p:ph type="body" sz="quarter" idx="11" hasCustomPrompt="1"/>
          </p:nvPr>
        </p:nvSpPr>
        <p:spPr>
          <a:xfrm>
            <a:off x="457200" y="5791200"/>
            <a:ext cx="3657600" cy="609600"/>
          </a:xfrm>
          <a:prstGeom prst="rect">
            <a:avLst/>
          </a:prstGeom>
        </p:spPr>
        <p:txBody>
          <a:bodyPr anchor="b" anchorCtr="0"/>
          <a:lstStyle>
            <a:lvl1pPr algn="l">
              <a:lnSpc>
                <a:spcPts val="1100"/>
              </a:lnSpc>
              <a:buNone/>
              <a:defRPr sz="11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smtClean="0"/>
              <a:t>*Citations and references – Myriad Pro, 11pt</a:t>
            </a:r>
            <a:endParaRPr lang="en-US" dirty="0"/>
          </a:p>
        </p:txBody>
      </p:sp>
      <p:sp>
        <p:nvSpPr>
          <p:cNvPr id="8" name="Text Placeholder 8"/>
          <p:cNvSpPr>
            <a:spLocks noGrp="1"/>
          </p:cNvSpPr>
          <p:nvPr>
            <p:ph type="body" sz="quarter" idx="12" hasCustomPrompt="1"/>
          </p:nvPr>
        </p:nvSpPr>
        <p:spPr>
          <a:xfrm>
            <a:off x="5029200" y="5791200"/>
            <a:ext cx="3657600" cy="609600"/>
          </a:xfrm>
          <a:prstGeom prst="rect">
            <a:avLst/>
          </a:prstGeom>
        </p:spPr>
        <p:txBody>
          <a:bodyPr anchor="b" anchorCtr="0"/>
          <a:lstStyle>
            <a:lvl1pPr algn="l">
              <a:lnSpc>
                <a:spcPts val="1100"/>
              </a:lnSpc>
              <a:buNone/>
              <a:defRPr sz="11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smtClean="0"/>
              <a:t>*Citations and references – Myriad Pro, 11pt</a:t>
            </a:r>
            <a:endParaRPr lang="en-US" dirty="0"/>
          </a:p>
        </p:txBody>
      </p:sp>
    </p:spTree>
  </p:cSld>
  <p:clrMapOvr>
    <a:masterClrMapping/>
  </p:clrMapOvr>
  <p:transition xmlns:p14="http://schemas.microsoft.com/office/powerpoint/2010/mai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ata Slide (for content heavy tables and charts)">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b" anchorCtr="0"/>
          <a:lstStyle>
            <a:lvl1pPr>
              <a:lnSpc>
                <a:spcPts val="3000"/>
              </a:lnSpc>
              <a:defRPr sz="2800" b="1" baseline="0">
                <a:solidFill>
                  <a:schemeClr val="bg1"/>
                </a:solidFill>
                <a:effectLst/>
              </a:defRPr>
            </a:lvl1pPr>
          </a:lstStyle>
          <a:p>
            <a:r>
              <a:rPr lang="en-US" dirty="0" smtClean="0"/>
              <a:t>Headline – Myriad Pro, Bold, Shadow, 28pt</a:t>
            </a:r>
            <a:endParaRPr lang="en-US" dirty="0"/>
          </a:p>
        </p:txBody>
      </p:sp>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chemeClr val="bg1"/>
              </a:buClr>
              <a:buSzPct val="70000"/>
              <a:buFont typeface="Wingdings" pitchFamily="2" charset="2"/>
              <a:buChar char="q"/>
              <a:defRPr sz="2400" b="1" baseline="0">
                <a:solidFill>
                  <a:schemeClr val="tx2"/>
                </a:solidFill>
              </a:defRPr>
            </a:lvl1pPr>
            <a:lvl2pPr>
              <a:buClr>
                <a:schemeClr val="bg1"/>
              </a:buClr>
              <a:buSzPct val="100000"/>
              <a:buFont typeface="Wingdings" pitchFamily="2" charset="2"/>
              <a:buChar char="§"/>
              <a:defRPr sz="2000">
                <a:solidFill>
                  <a:schemeClr val="tx2"/>
                </a:solidFill>
              </a:defRPr>
            </a:lvl2pPr>
            <a:lvl3pPr>
              <a:buClr>
                <a:schemeClr val="bg1"/>
              </a:buClr>
              <a:buSzPct val="100000"/>
              <a:buFont typeface="Arial" pitchFamily="34" charset="0"/>
              <a:buChar char="•"/>
              <a:defRPr sz="1800">
                <a:solidFill>
                  <a:schemeClr val="tx2"/>
                </a:solidFill>
              </a:defRPr>
            </a:lvl3pPr>
            <a:lvl4pPr>
              <a:buClr>
                <a:schemeClr val="bg1"/>
              </a:buClr>
              <a:buSzPct val="70000"/>
              <a:buFont typeface="Courier New" pitchFamily="49" charset="0"/>
              <a:buChar char="o"/>
              <a:defRPr sz="1800" baseline="0">
                <a:solidFill>
                  <a:schemeClr val="tx2"/>
                </a:solidFill>
              </a:defRPr>
            </a:lvl4pPr>
            <a:lvl5pPr>
              <a:buClr>
                <a:schemeClr val="bg1"/>
              </a:buClr>
              <a:buSzPct val="70000"/>
              <a:buFont typeface="Arial" pitchFamily="34" charset="0"/>
              <a:buChar char="•"/>
              <a:defRPr sz="1800">
                <a:solidFill>
                  <a:schemeClr val="tx2"/>
                </a:solidFill>
              </a:defRPr>
            </a:lvl5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7" name="Text Placeholder 8"/>
          <p:cNvSpPr>
            <a:spLocks noGrp="1"/>
          </p:cNvSpPr>
          <p:nvPr>
            <p:ph type="body" sz="quarter" idx="10" hasCustomPrompt="1"/>
          </p:nvPr>
        </p:nvSpPr>
        <p:spPr>
          <a:xfrm>
            <a:off x="457200" y="5791200"/>
            <a:ext cx="8229600" cy="609600"/>
          </a:xfrm>
          <a:prstGeom prst="rect">
            <a:avLst/>
          </a:prstGeom>
        </p:spPr>
        <p:txBody>
          <a:bodyPr anchor="b" anchorCtr="0"/>
          <a:lstStyle>
            <a:lvl1pPr algn="l">
              <a:lnSpc>
                <a:spcPts val="1100"/>
              </a:lnSpc>
              <a:buNone/>
              <a:defRPr sz="11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smtClean="0"/>
              <a:t>*Citations and references – Myriad Pro, 11pt</a:t>
            </a:r>
            <a:endParaRPr lang="en-US" dirty="0"/>
          </a:p>
        </p:txBody>
      </p:sp>
    </p:spTree>
  </p:cSld>
  <p:clrMapOvr>
    <a:masterClrMapping/>
  </p:clrMapOvr>
  <p:transition xmlns:p14="http://schemas.microsoft.com/office/powerpoint/2010/mai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Data Slide (side-by-side conten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457200" y="274638"/>
            <a:ext cx="8229600" cy="1143000"/>
          </a:xfrm>
          <a:prstGeom prst="rect">
            <a:avLst/>
          </a:prstGeom>
        </p:spPr>
        <p:txBody>
          <a:bodyPr anchor="b" anchorCtr="0"/>
          <a:lstStyle>
            <a:lvl1pPr>
              <a:lnSpc>
                <a:spcPts val="3000"/>
              </a:lnSpc>
              <a:defRPr sz="2800" b="1" baseline="0">
                <a:solidFill>
                  <a:schemeClr val="bg1"/>
                </a:solidFill>
                <a:effectLst/>
              </a:defRPr>
            </a:lvl1pPr>
          </a:lstStyle>
          <a:p>
            <a:r>
              <a:rPr lang="en-US" dirty="0" smtClean="0"/>
              <a:t>Headline – Myriad Pro, Bold, Shadow, 28pt</a:t>
            </a:r>
            <a:endParaRPr lang="en-US" dirty="0"/>
          </a:p>
        </p:txBody>
      </p:sp>
      <p:sp>
        <p:nvSpPr>
          <p:cNvPr id="6" name="Content Placeholder 2"/>
          <p:cNvSpPr>
            <a:spLocks noGrp="1"/>
          </p:cNvSpPr>
          <p:nvPr>
            <p:ph idx="1" hasCustomPrompt="1"/>
          </p:nvPr>
        </p:nvSpPr>
        <p:spPr>
          <a:xfrm>
            <a:off x="457200" y="1600201"/>
            <a:ext cx="3657600" cy="4191000"/>
          </a:xfrm>
          <a:prstGeom prst="rect">
            <a:avLst/>
          </a:prstGeom>
        </p:spPr>
        <p:txBody>
          <a:bodyPr/>
          <a:lstStyle>
            <a:lvl1pPr>
              <a:buClr>
                <a:schemeClr val="bg1"/>
              </a:buClr>
              <a:buSzPct val="70000"/>
              <a:buFont typeface="Wingdings" pitchFamily="2" charset="2"/>
              <a:buChar char="q"/>
              <a:defRPr sz="2400" b="1" baseline="0">
                <a:solidFill>
                  <a:schemeClr val="tx2"/>
                </a:solidFill>
              </a:defRPr>
            </a:lvl1pPr>
            <a:lvl2pPr>
              <a:buClr>
                <a:schemeClr val="bg1"/>
              </a:buClr>
              <a:buSzPct val="100000"/>
              <a:buFont typeface="Wingdings" pitchFamily="2" charset="2"/>
              <a:buChar char="§"/>
              <a:defRPr sz="2000">
                <a:solidFill>
                  <a:schemeClr val="tx2"/>
                </a:solidFill>
              </a:defRPr>
            </a:lvl2pPr>
            <a:lvl3pPr>
              <a:buClr>
                <a:schemeClr val="bg1"/>
              </a:buClr>
              <a:buSzPct val="100000"/>
              <a:buFont typeface="Arial" pitchFamily="34" charset="0"/>
              <a:buChar char="•"/>
              <a:defRPr sz="1800">
                <a:solidFill>
                  <a:schemeClr val="tx2"/>
                </a:solidFill>
              </a:defRPr>
            </a:lvl3pPr>
            <a:lvl4pPr>
              <a:buClr>
                <a:schemeClr val="bg1"/>
              </a:buClr>
              <a:buSzPct val="70000"/>
              <a:buFont typeface="Courier New" pitchFamily="49" charset="0"/>
              <a:buChar char="o"/>
              <a:defRPr sz="1800" baseline="0">
                <a:solidFill>
                  <a:schemeClr val="tx2"/>
                </a:solidFill>
              </a:defRPr>
            </a:lvl4pPr>
            <a:lvl5pPr>
              <a:buClr>
                <a:schemeClr val="bg1"/>
              </a:buClr>
              <a:buSzPct val="70000"/>
              <a:buFont typeface="Arial" pitchFamily="34" charset="0"/>
              <a:buChar char="•"/>
              <a:defRPr sz="1800">
                <a:solidFill>
                  <a:schemeClr val="tx2"/>
                </a:solidFill>
              </a:defRPr>
            </a:lvl5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8" name="Content Placeholder 2"/>
          <p:cNvSpPr>
            <a:spLocks noGrp="1"/>
          </p:cNvSpPr>
          <p:nvPr>
            <p:ph idx="10" hasCustomPrompt="1"/>
          </p:nvPr>
        </p:nvSpPr>
        <p:spPr>
          <a:xfrm>
            <a:off x="5029200" y="1600200"/>
            <a:ext cx="3657600" cy="4191000"/>
          </a:xfrm>
          <a:prstGeom prst="rect">
            <a:avLst/>
          </a:prstGeom>
        </p:spPr>
        <p:txBody>
          <a:bodyPr/>
          <a:lstStyle>
            <a:lvl1pPr>
              <a:buClr>
                <a:schemeClr val="bg1"/>
              </a:buClr>
              <a:buSzPct val="70000"/>
              <a:buFont typeface="Wingdings" pitchFamily="2" charset="2"/>
              <a:buChar char="q"/>
              <a:defRPr sz="2400" b="1" baseline="0">
                <a:solidFill>
                  <a:schemeClr val="tx2"/>
                </a:solidFill>
              </a:defRPr>
            </a:lvl1pPr>
            <a:lvl2pPr>
              <a:buClr>
                <a:schemeClr val="bg1"/>
              </a:buClr>
              <a:buSzPct val="100000"/>
              <a:buFont typeface="Wingdings" pitchFamily="2" charset="2"/>
              <a:buChar char="§"/>
              <a:defRPr sz="2000">
                <a:solidFill>
                  <a:schemeClr val="tx2"/>
                </a:solidFill>
              </a:defRPr>
            </a:lvl2pPr>
            <a:lvl3pPr>
              <a:buClr>
                <a:schemeClr val="bg1"/>
              </a:buClr>
              <a:buSzPct val="100000"/>
              <a:buFont typeface="Arial" pitchFamily="34" charset="0"/>
              <a:buChar char="•"/>
              <a:defRPr sz="1800">
                <a:solidFill>
                  <a:schemeClr val="tx2"/>
                </a:solidFill>
              </a:defRPr>
            </a:lvl3pPr>
            <a:lvl4pPr>
              <a:buClr>
                <a:schemeClr val="bg1"/>
              </a:buClr>
              <a:buSzPct val="70000"/>
              <a:buFont typeface="Courier New" pitchFamily="49" charset="0"/>
              <a:buChar char="o"/>
              <a:defRPr sz="1800" baseline="0">
                <a:solidFill>
                  <a:schemeClr val="tx2"/>
                </a:solidFill>
              </a:defRPr>
            </a:lvl4pPr>
            <a:lvl5pPr>
              <a:buClr>
                <a:schemeClr val="bg1"/>
              </a:buClr>
              <a:buSzPct val="70000"/>
              <a:buFont typeface="Arial" pitchFamily="34" charset="0"/>
              <a:buChar char="•"/>
              <a:defRPr sz="1800">
                <a:solidFill>
                  <a:schemeClr val="tx2"/>
                </a:solidFill>
              </a:defRPr>
            </a:lvl5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9" name="Text Placeholder 8"/>
          <p:cNvSpPr>
            <a:spLocks noGrp="1"/>
          </p:cNvSpPr>
          <p:nvPr>
            <p:ph type="body" sz="quarter" idx="11" hasCustomPrompt="1"/>
          </p:nvPr>
        </p:nvSpPr>
        <p:spPr>
          <a:xfrm>
            <a:off x="457200" y="5791200"/>
            <a:ext cx="3657600" cy="609600"/>
          </a:xfrm>
          <a:prstGeom prst="rect">
            <a:avLst/>
          </a:prstGeom>
        </p:spPr>
        <p:txBody>
          <a:bodyPr anchor="b" anchorCtr="0"/>
          <a:lstStyle>
            <a:lvl1pPr algn="l">
              <a:lnSpc>
                <a:spcPts val="1100"/>
              </a:lnSpc>
              <a:buNone/>
              <a:defRPr sz="11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smtClean="0"/>
              <a:t>*Citations and references – Myriad Pro, 11pt</a:t>
            </a:r>
            <a:endParaRPr lang="en-US" dirty="0"/>
          </a:p>
        </p:txBody>
      </p:sp>
      <p:sp>
        <p:nvSpPr>
          <p:cNvPr id="10" name="Text Placeholder 8"/>
          <p:cNvSpPr>
            <a:spLocks noGrp="1"/>
          </p:cNvSpPr>
          <p:nvPr>
            <p:ph type="body" sz="quarter" idx="12" hasCustomPrompt="1"/>
          </p:nvPr>
        </p:nvSpPr>
        <p:spPr>
          <a:xfrm>
            <a:off x="5029200" y="5791200"/>
            <a:ext cx="3657600" cy="609600"/>
          </a:xfrm>
          <a:prstGeom prst="rect">
            <a:avLst/>
          </a:prstGeom>
        </p:spPr>
        <p:txBody>
          <a:bodyPr anchor="b" anchorCtr="0"/>
          <a:lstStyle>
            <a:lvl1pPr algn="l">
              <a:lnSpc>
                <a:spcPts val="1100"/>
              </a:lnSpc>
              <a:buNone/>
              <a:defRPr sz="11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smtClean="0"/>
              <a:t>*Citations and references – Myriad Pro, 11pt</a:t>
            </a:r>
            <a:endParaRPr lang="en-US" dirty="0"/>
          </a:p>
        </p:txBody>
      </p:sp>
    </p:spTree>
  </p:cSld>
  <p:clrMapOvr>
    <a:masterClrMapping/>
  </p:clrMapOvr>
  <p:transition xmlns:p14="http://schemas.microsoft.com/office/powerpoint/2010/mai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Badg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Subtitle 2"/>
          <p:cNvSpPr>
            <a:spLocks noGrp="1"/>
          </p:cNvSpPr>
          <p:nvPr>
            <p:ph type="subTitle" idx="1" hasCustomPrompt="1"/>
          </p:nvPr>
        </p:nvSpPr>
        <p:spPr>
          <a:xfrm>
            <a:off x="1371600" y="3886200"/>
            <a:ext cx="6400800" cy="457200"/>
          </a:xfrm>
          <a:prstGeom prst="rect">
            <a:avLst/>
          </a:prstGeom>
        </p:spPr>
        <p:txBody>
          <a:bodyPr/>
          <a:lstStyle>
            <a:lvl1pPr marL="0" indent="0" algn="ctr">
              <a:buNone/>
              <a:defRPr sz="2000" b="1" baseline="0">
                <a:solidFill>
                  <a:schemeClr val="tx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Presenters Name – Myriad Pro, Bold, 20pt</a:t>
            </a:r>
          </a:p>
        </p:txBody>
      </p:sp>
      <p:sp>
        <p:nvSpPr>
          <p:cNvPr id="9" name="Text Placeholder 8"/>
          <p:cNvSpPr>
            <a:spLocks noGrp="1"/>
          </p:cNvSpPr>
          <p:nvPr>
            <p:ph type="body" sz="quarter" idx="10" hasCustomPrompt="1"/>
          </p:nvPr>
        </p:nvSpPr>
        <p:spPr>
          <a:xfrm>
            <a:off x="1371600" y="4267200"/>
            <a:ext cx="6400800" cy="1295400"/>
          </a:xfrm>
          <a:prstGeom prst="rect">
            <a:avLst/>
          </a:prstGeom>
        </p:spPr>
        <p:txBody>
          <a:bodyPr/>
          <a:lstStyle>
            <a:lvl1pPr algn="ctr">
              <a:lnSpc>
                <a:spcPts val="2000"/>
              </a:lnSpc>
              <a:buNone/>
              <a:defRPr sz="18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z="1800" dirty="0" smtClean="0"/>
              <a:t>Title of Presenter –Myriad Pro, 18pt</a:t>
            </a:r>
          </a:p>
          <a:p>
            <a:pPr lvl="0"/>
            <a:endParaRPr lang="en-US" sz="1800" dirty="0" smtClean="0"/>
          </a:p>
          <a:p>
            <a:pPr lvl="0"/>
            <a:r>
              <a:rPr lang="en-US" sz="1800" dirty="0" smtClean="0"/>
              <a:t>Title of Event</a:t>
            </a:r>
          </a:p>
          <a:p>
            <a:pPr lvl="0"/>
            <a:r>
              <a:rPr lang="en-US" sz="1800" dirty="0" smtClean="0"/>
              <a:t>Date of Event</a:t>
            </a:r>
            <a:endParaRPr lang="en-US" dirty="0"/>
          </a:p>
        </p:txBody>
      </p:sp>
      <p:sp>
        <p:nvSpPr>
          <p:cNvPr id="11" name="Title 1"/>
          <p:cNvSpPr>
            <a:spLocks noGrp="1"/>
          </p:cNvSpPr>
          <p:nvPr>
            <p:ph type="title" hasCustomPrompt="1"/>
          </p:nvPr>
        </p:nvSpPr>
        <p:spPr>
          <a:xfrm>
            <a:off x="457200" y="1981200"/>
            <a:ext cx="8229600" cy="1676400"/>
          </a:xfrm>
          <a:prstGeom prst="rect">
            <a:avLst/>
          </a:prstGeom>
        </p:spPr>
        <p:txBody>
          <a:bodyPr/>
          <a:lstStyle>
            <a:lvl1pPr>
              <a:lnSpc>
                <a:spcPts val="3000"/>
              </a:lnSpc>
              <a:defRPr sz="2800" b="1" baseline="0">
                <a:solidFill>
                  <a:schemeClr val="bg1"/>
                </a:solidFill>
                <a:effectLst/>
              </a:defRPr>
            </a:lvl1pPr>
          </a:lstStyle>
          <a:p>
            <a:r>
              <a:rPr lang="en-US" dirty="0" smtClean="0"/>
              <a:t>Title of Presentation – Myriad Pro</a:t>
            </a:r>
            <a:br>
              <a:rPr lang="en-US" dirty="0" smtClean="0"/>
            </a:br>
            <a:r>
              <a:rPr lang="en-US" dirty="0" smtClean="0"/>
              <a:t> Bold, Shadow 28pt</a:t>
            </a:r>
            <a:endParaRPr lang="en-US" dirty="0"/>
          </a:p>
        </p:txBody>
      </p:sp>
    </p:spTree>
  </p:cSld>
  <p:clrMapOvr>
    <a:masterClrMapping/>
  </p:clrMapOvr>
  <p:transition xmlns:p14="http://schemas.microsoft.com/office/powerpoint/2010/mai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asic Content Badg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b" anchorCtr="0"/>
          <a:lstStyle>
            <a:lvl1pPr>
              <a:lnSpc>
                <a:spcPts val="3000"/>
              </a:lnSpc>
              <a:defRPr sz="2800" b="1" baseline="0">
                <a:solidFill>
                  <a:schemeClr val="bg1"/>
                </a:solidFill>
                <a:effectLst/>
              </a:defRPr>
            </a:lvl1pPr>
          </a:lstStyle>
          <a:p>
            <a:r>
              <a:rPr lang="en-US" dirty="0" smtClean="0"/>
              <a:t>Headline – Myriad Pro, Bold, Shadow, 28pt</a:t>
            </a:r>
            <a:endParaRPr lang="en-US" dirty="0"/>
          </a:p>
        </p:txBody>
      </p:sp>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chemeClr val="bg1"/>
              </a:buClr>
              <a:buSzPct val="70000"/>
              <a:buFont typeface="Wingdings" pitchFamily="2" charset="2"/>
              <a:buChar char="q"/>
              <a:defRPr sz="2400" b="1" baseline="0">
                <a:solidFill>
                  <a:schemeClr val="tx2"/>
                </a:solidFill>
              </a:defRPr>
            </a:lvl1pPr>
            <a:lvl2pPr>
              <a:buClr>
                <a:schemeClr val="bg1"/>
              </a:buClr>
              <a:buSzPct val="100000"/>
              <a:buFont typeface="Wingdings" pitchFamily="2" charset="2"/>
              <a:buChar char="§"/>
              <a:defRPr sz="2000">
                <a:solidFill>
                  <a:schemeClr val="tx2"/>
                </a:solidFill>
              </a:defRPr>
            </a:lvl2pPr>
            <a:lvl3pPr>
              <a:buClr>
                <a:schemeClr val="bg1"/>
              </a:buClr>
              <a:buSzPct val="100000"/>
              <a:buFont typeface="Arial" pitchFamily="34" charset="0"/>
              <a:buChar char="•"/>
              <a:defRPr sz="1800">
                <a:solidFill>
                  <a:schemeClr val="tx2"/>
                </a:solidFill>
              </a:defRPr>
            </a:lvl3pPr>
            <a:lvl4pPr>
              <a:buClr>
                <a:schemeClr val="bg1"/>
              </a:buClr>
              <a:buSzPct val="70000"/>
              <a:buFont typeface="Courier New" pitchFamily="49" charset="0"/>
              <a:buChar char="o"/>
              <a:defRPr sz="1800" baseline="0">
                <a:solidFill>
                  <a:schemeClr val="tx2"/>
                </a:solidFill>
              </a:defRPr>
            </a:lvl4pPr>
            <a:lvl5pPr>
              <a:buClr>
                <a:schemeClr val="bg1"/>
              </a:buClr>
              <a:buSzPct val="70000"/>
              <a:buFont typeface="Arial" pitchFamily="34" charset="0"/>
              <a:buChar char="•"/>
              <a:defRPr sz="1800">
                <a:solidFill>
                  <a:schemeClr val="tx2"/>
                </a:solidFill>
              </a:defRPr>
            </a:lvl5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7" name="Text Placeholder 8"/>
          <p:cNvSpPr>
            <a:spLocks noGrp="1"/>
          </p:cNvSpPr>
          <p:nvPr>
            <p:ph type="body" sz="quarter" idx="10" hasCustomPrompt="1"/>
          </p:nvPr>
        </p:nvSpPr>
        <p:spPr>
          <a:xfrm>
            <a:off x="457200" y="5791200"/>
            <a:ext cx="6705600" cy="609600"/>
          </a:xfrm>
          <a:prstGeom prst="rect">
            <a:avLst/>
          </a:prstGeom>
        </p:spPr>
        <p:txBody>
          <a:bodyPr anchor="b" anchorCtr="0"/>
          <a:lstStyle>
            <a:lvl1pPr algn="l">
              <a:lnSpc>
                <a:spcPts val="1100"/>
              </a:lnSpc>
              <a:buNone/>
              <a:defRPr sz="11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smtClean="0"/>
              <a:t>*Citations and references – Myriad Pro, 11pt</a:t>
            </a:r>
            <a:endParaRPr lang="en-US" dirty="0"/>
          </a:p>
        </p:txBody>
      </p:sp>
    </p:spTree>
  </p:cSld>
  <p:clrMapOvr>
    <a:masterClrMapping/>
  </p:clrMapOvr>
  <p:transition xmlns:p14="http://schemas.microsoft.com/office/powerpoint/2010/mai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4406900"/>
            <a:ext cx="7772400" cy="1362075"/>
          </a:xfrm>
          <a:prstGeom prst="rect">
            <a:avLst/>
          </a:prstGeom>
        </p:spPr>
        <p:txBody>
          <a:bodyPr anchor="t"/>
          <a:lstStyle>
            <a:lvl1pPr algn="l">
              <a:lnSpc>
                <a:spcPts val="3800"/>
              </a:lnSpc>
              <a:defRPr sz="3600" b="1" cap="all" baseline="0">
                <a:solidFill>
                  <a:schemeClr val="bg1"/>
                </a:solidFill>
                <a:effectLst/>
              </a:defRPr>
            </a:lvl1pPr>
          </a:lstStyle>
          <a:p>
            <a:r>
              <a:rPr lang="en-US" dirty="0" smtClean="0"/>
              <a:t>Section Header</a:t>
            </a:r>
            <a:br>
              <a:rPr lang="en-US" dirty="0" smtClean="0"/>
            </a:br>
            <a:r>
              <a:rPr lang="en-US" dirty="0" smtClean="0"/>
              <a:t>Myriad Pro, bold, shadow, 36pt </a:t>
            </a:r>
            <a:endParaRPr lang="en-US" dirty="0"/>
          </a:p>
        </p:txBody>
      </p:sp>
      <p:sp>
        <p:nvSpPr>
          <p:cNvPr id="3" name="Text Placeholder 2"/>
          <p:cNvSpPr>
            <a:spLocks noGrp="1"/>
          </p:cNvSpPr>
          <p:nvPr>
            <p:ph type="body" idx="1" hasCustomPrompt="1"/>
          </p:nvPr>
        </p:nvSpPr>
        <p:spPr>
          <a:xfrm>
            <a:off x="722313" y="2906713"/>
            <a:ext cx="7772400" cy="1500187"/>
          </a:xfrm>
          <a:prstGeom prst="rect">
            <a:avLst/>
          </a:prstGeom>
        </p:spPr>
        <p:txBody>
          <a:bodyPr anchor="b"/>
          <a:lstStyle>
            <a:lvl1pPr marL="0" indent="0">
              <a:lnSpc>
                <a:spcPts val="2200"/>
              </a:lnSpc>
              <a:buNone/>
              <a:defRPr sz="2000" baseline="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Subhead – Myriad Pro, 20pt</a:t>
            </a:r>
          </a:p>
        </p:txBody>
      </p:sp>
    </p:spTree>
  </p:cSld>
  <p:clrMapOvr>
    <a:masterClrMapping/>
  </p:clrMapOvr>
  <p:transition xmlns:p14="http://schemas.microsoft.com/office/powerpoint/2010/mai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3050"/>
            <a:ext cx="3008313" cy="1162050"/>
          </a:xfrm>
          <a:prstGeom prst="rect">
            <a:avLst/>
          </a:prstGeom>
        </p:spPr>
        <p:txBody>
          <a:bodyPr anchor="b"/>
          <a:lstStyle>
            <a:lvl1pPr algn="l">
              <a:defRPr sz="2000" b="1" baseline="0">
                <a:solidFill>
                  <a:schemeClr val="bg1"/>
                </a:solidFill>
                <a:effectLst/>
              </a:defRPr>
            </a:lvl1pPr>
          </a:lstStyle>
          <a:p>
            <a:r>
              <a:rPr lang="en-US" dirty="0" smtClean="0"/>
              <a:t>Header – Myriad Pro, bold, shadow, 20pt</a:t>
            </a:r>
            <a:endParaRPr lang="en-US" dirty="0"/>
          </a:p>
        </p:txBody>
      </p:sp>
      <p:sp>
        <p:nvSpPr>
          <p:cNvPr id="3" name="Content Placeholder 2"/>
          <p:cNvSpPr>
            <a:spLocks noGrp="1"/>
          </p:cNvSpPr>
          <p:nvPr>
            <p:ph idx="1" hasCustomPrompt="1"/>
          </p:nvPr>
        </p:nvSpPr>
        <p:spPr>
          <a:xfrm>
            <a:off x="3575050" y="273051"/>
            <a:ext cx="5111750" cy="5518150"/>
          </a:xfrm>
          <a:prstGeom prst="rect">
            <a:avLst/>
          </a:prstGeom>
        </p:spPr>
        <p:txBody>
          <a:bodyPr anchor="ctr" anchorCtr="0"/>
          <a:lstStyle>
            <a:lvl1pPr>
              <a:buClr>
                <a:schemeClr val="bg1"/>
              </a:buClr>
              <a:buSzPct val="70000"/>
              <a:buFont typeface="Wingdings" pitchFamily="2" charset="2"/>
              <a:buChar char="q"/>
              <a:defRPr sz="2400" b="1">
                <a:solidFill>
                  <a:schemeClr val="tx2"/>
                </a:solidFill>
              </a:defRPr>
            </a:lvl1pPr>
            <a:lvl2pPr>
              <a:buClr>
                <a:schemeClr val="bg1"/>
              </a:buClr>
              <a:buSzPct val="100000"/>
              <a:buFont typeface="Wingdings" pitchFamily="2" charset="2"/>
              <a:buChar char="§"/>
              <a:defRPr sz="2000">
                <a:solidFill>
                  <a:schemeClr val="tx2"/>
                </a:solidFill>
              </a:defRPr>
            </a:lvl2pPr>
            <a:lvl3pPr>
              <a:buClr>
                <a:schemeClr val="bg1"/>
              </a:buClr>
              <a:buSzPct val="100000"/>
              <a:buFont typeface="Arial" pitchFamily="34" charset="0"/>
              <a:buChar char="•"/>
              <a:defRPr sz="1800">
                <a:solidFill>
                  <a:schemeClr val="tx2"/>
                </a:solidFill>
              </a:defRPr>
            </a:lvl3pPr>
            <a:lvl4pPr>
              <a:buClr>
                <a:schemeClr val="bg1"/>
              </a:buClr>
              <a:buSzPct val="70000"/>
              <a:buFont typeface="Courier New" pitchFamily="49" charset="0"/>
              <a:buChar char="o"/>
              <a:defRPr sz="1800">
                <a:solidFill>
                  <a:schemeClr val="tx2"/>
                </a:solidFill>
              </a:defRPr>
            </a:lvl4pPr>
            <a:lvl5pPr>
              <a:buClr>
                <a:schemeClr val="bg1"/>
              </a:buClr>
              <a:buSzPct val="70000"/>
              <a:buFont typeface="Arial" pitchFamily="34" charset="0"/>
              <a:buChar char="•"/>
              <a:defRPr sz="1800">
                <a:solidFill>
                  <a:schemeClr val="tx2"/>
                </a:solidFill>
              </a:defRPr>
            </a:lvl5pPr>
            <a:lvl6pPr>
              <a:defRPr sz="2000"/>
            </a:lvl6pPr>
            <a:lvl7pPr>
              <a:defRPr sz="2000"/>
            </a:lvl7pPr>
            <a:lvl8pPr>
              <a:defRPr sz="2000"/>
            </a:lvl8pPr>
            <a:lvl9pPr>
              <a:defRPr sz="2000"/>
            </a:lvl9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4" name="Text Placeholder 3"/>
          <p:cNvSpPr>
            <a:spLocks noGrp="1"/>
          </p:cNvSpPr>
          <p:nvPr>
            <p:ph type="body" sz="half" idx="2" hasCustomPrompt="1"/>
          </p:nvPr>
        </p:nvSpPr>
        <p:spPr>
          <a:xfrm>
            <a:off x="457200" y="1435101"/>
            <a:ext cx="3008313" cy="4356099"/>
          </a:xfrm>
          <a:prstGeom prst="rect">
            <a:avLst/>
          </a:prstGeom>
        </p:spPr>
        <p:txBody>
          <a:bodyPr/>
          <a:lstStyle>
            <a:lvl1pPr marL="0" indent="0">
              <a:buNone/>
              <a:defRPr sz="1400" baseline="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Paragraph of type</a:t>
            </a:r>
          </a:p>
          <a:p>
            <a:pPr lvl="0"/>
            <a:r>
              <a:rPr lang="en-US" dirty="0" smtClean="0"/>
              <a:t>Myriad Pro, 14pt</a:t>
            </a:r>
          </a:p>
        </p:txBody>
      </p:sp>
      <p:sp>
        <p:nvSpPr>
          <p:cNvPr id="7" name="Text Placeholder 8"/>
          <p:cNvSpPr>
            <a:spLocks noGrp="1"/>
          </p:cNvSpPr>
          <p:nvPr>
            <p:ph type="body" sz="quarter" idx="10" hasCustomPrompt="1"/>
          </p:nvPr>
        </p:nvSpPr>
        <p:spPr>
          <a:xfrm>
            <a:off x="457200" y="5791200"/>
            <a:ext cx="8229600" cy="609600"/>
          </a:xfrm>
          <a:prstGeom prst="rect">
            <a:avLst/>
          </a:prstGeom>
        </p:spPr>
        <p:txBody>
          <a:bodyPr anchor="b" anchorCtr="0"/>
          <a:lstStyle>
            <a:lvl1pPr algn="l">
              <a:lnSpc>
                <a:spcPts val="1100"/>
              </a:lnSpc>
              <a:buNone/>
              <a:defRPr sz="11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smtClean="0"/>
              <a:t>*Citations and references – Myriad Pro, 11pt</a:t>
            </a:r>
            <a:endParaRPr lang="en-US" dirty="0"/>
          </a:p>
        </p:txBody>
      </p:sp>
    </p:spTree>
  </p:cSld>
  <p:clrMapOvr>
    <a:masterClrMapping/>
  </p:clrMapOvr>
  <p:transition xmlns:p14="http://schemas.microsoft.com/office/powerpoint/2010/main">
    <p:fade/>
  </p:transitio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slideLayout" Target="../slideLayouts/slideLayout23.xml"/><Relationship Id="rId13" Type="http://schemas.openxmlformats.org/officeDocument/2006/relationships/theme" Target="../theme/theme2.xml"/><Relationship Id="rId14" Type="http://schemas.openxmlformats.org/officeDocument/2006/relationships/image" Target="../media/image1.png"/><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84" r:id="rId1"/>
    <p:sldLayoutId id="2147483685" r:id="rId2"/>
    <p:sldLayoutId id="2147483698" r:id="rId3"/>
    <p:sldLayoutId id="2147483697" r:id="rId4"/>
    <p:sldLayoutId id="2147483699" r:id="rId5"/>
    <p:sldLayoutId id="2147483693" r:id="rId6"/>
    <p:sldLayoutId id="2147483694" r:id="rId7"/>
    <p:sldLayoutId id="2147483686" r:id="rId8"/>
    <p:sldLayoutId id="2147483688" r:id="rId9"/>
    <p:sldLayoutId id="2147483689" r:id="rId10"/>
    <p:sldLayoutId id="2147483690" r:id="rId11"/>
  </p:sldLayoutIdLst>
  <p:transition xmlns:p14="http://schemas.microsoft.com/office/powerpoint/2010/main">
    <p:fade/>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cstate="print">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70108574"/>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39" r:id="rId12"/>
  </p:sldLayoutIdLst>
  <p:transition xmlns:p14="http://schemas.microsoft.com/office/powerpoint/2010/main">
    <p:fade/>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5" Type="http://schemas.openxmlformats.org/officeDocument/2006/relationships/image" Target="../media/image9.png"/><Relationship Id="rId6" Type="http://schemas.openxmlformats.org/officeDocument/2006/relationships/image" Target="../media/image10.png"/><Relationship Id="rId1" Type="http://schemas.openxmlformats.org/officeDocument/2006/relationships/slideLayout" Target="../slideLayouts/slideLayout23.xml"/><Relationship Id="rId2" Type="http://schemas.openxmlformats.org/officeDocument/2006/relationships/notesSlide" Target="../notesSlides/notesSlid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This is a wheel showing the impact of climate change on human health "/>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3" y="9317"/>
            <a:ext cx="9174048" cy="7044626"/>
          </a:xfrm>
          <a:prstGeom prst="rect">
            <a:avLst/>
          </a:prstGeom>
        </p:spPr>
      </p:pic>
      <p:pic>
        <p:nvPicPr>
          <p:cNvPr id="10" name="Picture 9" descr="This is a wheel showing the impact of climate change on human health "/>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65123" y="505136"/>
            <a:ext cx="6259816" cy="6259816"/>
          </a:xfrm>
          <a:prstGeom prst="rect">
            <a:avLst/>
          </a:prstGeom>
        </p:spPr>
      </p:pic>
      <p:pic>
        <p:nvPicPr>
          <p:cNvPr id="9" name="Picture 8" descr="This is a wheel showing the impact of climate change on human health "/>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276600" y="2326560"/>
            <a:ext cx="2590800" cy="2590800"/>
          </a:xfrm>
          <a:prstGeom prst="rect">
            <a:avLst/>
          </a:prstGeom>
        </p:spPr>
      </p:pic>
      <p:pic>
        <p:nvPicPr>
          <p:cNvPr id="14" name="Picture 13" descr="This is a wheel showing the impact of climate change on human health "/>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775" y="0"/>
            <a:ext cx="9176365" cy="6867316"/>
          </a:xfrm>
          <a:prstGeom prst="rect">
            <a:avLst/>
          </a:prstGeom>
          <a:ln>
            <a:noFill/>
          </a:ln>
        </p:spPr>
      </p:pic>
    </p:spTree>
    <p:extLst>
      <p:ext uri="{BB962C8B-B14F-4D97-AF65-F5344CB8AC3E}">
        <p14:creationId xmlns:p14="http://schemas.microsoft.com/office/powerpoint/2010/main" val="196489331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50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600"/>
                                        <p:tgtEl>
                                          <p:spTgt spid="14"/>
                                        </p:tgtEl>
                                      </p:cBhvr>
                                    </p:animEffect>
                                  </p:childTnLst>
                                </p:cTn>
                              </p:par>
                              <p:par>
                                <p:cTn id="8" presetID="10" presetClass="entr" presetSubtype="0" fill="hold" nodeType="withEffect">
                                  <p:stCondLst>
                                    <p:cond delay="50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2000"/>
                                        <p:tgtEl>
                                          <p:spTgt spid="9"/>
                                        </p:tgtEl>
                                      </p:cBhvr>
                                    </p:animEffect>
                                  </p:childTnLst>
                                </p:cTn>
                              </p:par>
                              <p:par>
                                <p:cTn id="11" presetID="8" presetClass="emph" presetSubtype="0" repeatCount="indefinite" fill="hold" nodeType="withEffect">
                                  <p:stCondLst>
                                    <p:cond delay="500"/>
                                  </p:stCondLst>
                                  <p:endCondLst>
                                    <p:cond evt="onNext" delay="0">
                                      <p:tgtEl>
                                        <p:sldTgt/>
                                      </p:tgtEl>
                                    </p:cond>
                                  </p:endCondLst>
                                  <p:childTnLst>
                                    <p:animRot by="21600000">
                                      <p:cBhvr>
                                        <p:cTn id="12" dur="20000" fill="hold"/>
                                        <p:tgtEl>
                                          <p:spTgt spid="9"/>
                                        </p:tgtEl>
                                        <p:attrNameLst>
                                          <p:attrName>r</p:attrName>
                                        </p:attrNameLst>
                                      </p:cBhvr>
                                    </p:animRot>
                                  </p:childTnLst>
                                </p:cTn>
                              </p:par>
                              <p:par>
                                <p:cTn id="13" presetID="21" presetClass="entr" presetSubtype="1" fill="hold" nodeType="withEffect">
                                  <p:stCondLst>
                                    <p:cond delay="2900"/>
                                  </p:stCondLst>
                                  <p:childTnLst>
                                    <p:set>
                                      <p:cBhvr>
                                        <p:cTn id="14" dur="1" fill="hold">
                                          <p:stCondLst>
                                            <p:cond delay="0"/>
                                          </p:stCondLst>
                                        </p:cTn>
                                        <p:tgtEl>
                                          <p:spTgt spid="10"/>
                                        </p:tgtEl>
                                        <p:attrNameLst>
                                          <p:attrName>style.visibility</p:attrName>
                                        </p:attrNameLst>
                                      </p:cBhvr>
                                      <p:to>
                                        <p:strVal val="visible"/>
                                      </p:to>
                                    </p:set>
                                    <p:animEffect transition="in" filter="wheel(1)">
                                      <p:cBhvr>
                                        <p:cTn id="15" dur="9400"/>
                                        <p:tgtEl>
                                          <p:spTgt spid="10"/>
                                        </p:tgtEl>
                                      </p:cBhvr>
                                    </p:animEffect>
                                  </p:childTnLst>
                                </p:cTn>
                              </p:par>
                              <p:par>
                                <p:cTn id="16" presetID="6" presetClass="entr" presetSubtype="32" fill="hold" nodeType="withEffect">
                                  <p:stCondLst>
                                    <p:cond delay="10000"/>
                                  </p:stCondLst>
                                  <p:childTnLst>
                                    <p:set>
                                      <p:cBhvr>
                                        <p:cTn id="17" dur="1" fill="hold">
                                          <p:stCondLst>
                                            <p:cond delay="0"/>
                                          </p:stCondLst>
                                        </p:cTn>
                                        <p:tgtEl>
                                          <p:spTgt spid="12"/>
                                        </p:tgtEl>
                                        <p:attrNameLst>
                                          <p:attrName>style.visibility</p:attrName>
                                        </p:attrNameLst>
                                      </p:cBhvr>
                                      <p:to>
                                        <p:strVal val="visible"/>
                                      </p:to>
                                    </p:set>
                                    <p:animEffect transition="in" filter="circle(out)">
                                      <p:cBhvr>
                                        <p:cTn id="18" dur="9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NCEH_ATSDR_OD_PPT_dark(">
  <a:themeElements>
    <a:clrScheme name="NCEH ATSDR  Dark PPT Colors">
      <a:dk1>
        <a:srgbClr val="0F56DC"/>
      </a:dk1>
      <a:lt1>
        <a:srgbClr val="FFC000"/>
      </a:lt1>
      <a:dk2>
        <a:srgbClr val="FFFFFF"/>
      </a:dk2>
      <a:lt2>
        <a:srgbClr val="7CA295"/>
      </a:lt2>
      <a:accent1>
        <a:srgbClr val="007D57"/>
      </a:accent1>
      <a:accent2>
        <a:srgbClr val="005172"/>
      </a:accent2>
      <a:accent3>
        <a:srgbClr val="59705D"/>
      </a:accent3>
      <a:accent4>
        <a:srgbClr val="452325"/>
      </a:accent4>
      <a:accent5>
        <a:srgbClr val="EAAB00"/>
      </a:accent5>
      <a:accent6>
        <a:srgbClr val="A3A86B"/>
      </a:accent6>
      <a:hlink>
        <a:srgbClr val="FFC000"/>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NCHHSTP_PPT_dark(">
  <a:themeElements>
    <a:clrScheme name="NCEH Dark PPT Colors">
      <a:dk1>
        <a:srgbClr val="FFC000"/>
      </a:dk1>
      <a:lt1>
        <a:srgbClr val="0F56DC"/>
      </a:lt1>
      <a:dk2>
        <a:srgbClr val="FFFFFF"/>
      </a:dk2>
      <a:lt2>
        <a:srgbClr val="FFFFFF"/>
      </a:lt2>
      <a:accent1>
        <a:srgbClr val="007D57"/>
      </a:accent1>
      <a:accent2>
        <a:srgbClr val="4983F2"/>
      </a:accent2>
      <a:accent3>
        <a:srgbClr val="9A3B26"/>
      </a:accent3>
      <a:accent4>
        <a:srgbClr val="7F7F7F"/>
      </a:accent4>
      <a:accent5>
        <a:srgbClr val="0F56DC"/>
      </a:accent5>
      <a:accent6>
        <a:srgbClr val="002060"/>
      </a:accent6>
      <a:hlink>
        <a:srgbClr val="FFC000"/>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3649</TotalTime>
  <Words>59</Words>
  <Application>Microsoft Macintosh PowerPoint</Application>
  <PresentationFormat>On-screen Show (4:3)</PresentationFormat>
  <Paragraphs>2</Paragraphs>
  <Slides>1</Slides>
  <Notes>1</Notes>
  <HiddenSlides>0</HiddenSlides>
  <MMClips>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1</vt:i4>
      </vt:variant>
    </vt:vector>
  </HeadingPairs>
  <TitlesOfParts>
    <vt:vector size="5" baseType="lpstr">
      <vt:lpstr>Myriad Web Pro</vt:lpstr>
      <vt:lpstr>Calibri</vt:lpstr>
      <vt:lpstr>NCEH_ATSDR_OD_PPT_dark(</vt:lpstr>
      <vt:lpstr>NCHHSTP_PPT_dark(</vt:lpstr>
      <vt:lpstr>PowerPoint Presentation</vt:lpstr>
    </vt:vector>
  </TitlesOfParts>
  <Company>CDC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CDC Presentation</dc:title>
  <dc:creator>Centers for Disease Control and Prevention</dc:creator>
  <cp:lastModifiedBy>Erima Fobbs</cp:lastModifiedBy>
  <cp:revision>209</cp:revision>
  <dcterms:created xsi:type="dcterms:W3CDTF">2011-02-11T14:50:47Z</dcterms:created>
  <dcterms:modified xsi:type="dcterms:W3CDTF">2016-12-30T15:34:24Z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nguage">
    <vt:lpwstr>English</vt:lpwstr>
  </property>
</Properties>
</file>