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7" r:id="rId2"/>
    <p:sldId id="263" r:id="rId3"/>
    <p:sldId id="270" r:id="rId4"/>
    <p:sldId id="271" r:id="rId5"/>
    <p:sldId id="272" r:id="rId6"/>
    <p:sldId id="273" r:id="rId7"/>
    <p:sldId id="276" r:id="rId8"/>
    <p:sldId id="279" r:id="rId9"/>
    <p:sldId id="289" r:id="rId10"/>
    <p:sldId id="293" r:id="rId11"/>
    <p:sldId id="298" r:id="rId12"/>
    <p:sldId id="312" r:id="rId13"/>
    <p:sldId id="317" r:id="rId14"/>
    <p:sldId id="332" r:id="rId15"/>
    <p:sldId id="335" r:id="rId16"/>
    <p:sldId id="344" r:id="rId17"/>
    <p:sldId id="350" r:id="rId18"/>
    <p:sldId id="354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12"/>
  </p:normalViewPr>
  <p:slideViewPr>
    <p:cSldViewPr snapToGrid="0" snapToObjects="1">
      <p:cViewPr varScale="1">
        <p:scale>
          <a:sx n="103" d="100"/>
          <a:sy n="103" d="100"/>
        </p:scale>
        <p:origin x="1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344" r="12344"/>
          <a:stretch/>
        </p:blipFill>
        <p:spPr>
          <a:xfrm>
            <a:off x="1792288" y="612774"/>
            <a:ext cx="5486400" cy="563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716" r="15715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80" r="1398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80" r="1398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6795" b="6795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244" r="18244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579" r="11579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 descr="maldhilton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2890" r="3289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 descr="Hilton_Sunset%20grill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80" r="1398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14" r="18014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085" r="18084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024" r="14023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80" r="1398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822" r="17822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391" b="1539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345" r="14345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980" r="13980"/>
          <a:stretch/>
        </p:blipFill>
        <p:spPr>
          <a:xfrm>
            <a:off x="1792288" y="612775"/>
            <a:ext cx="5486400" cy="571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Kristy T. Liercke</cp:lastModifiedBy>
  <cp:revision>1</cp:revision>
  <dcterms:modified xsi:type="dcterms:W3CDTF">2018-06-19T14:27:45Z</dcterms:modified>
</cp:coreProperties>
</file>