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ighteous" panose="020B0604020202020204" charset="0"/>
      <p:regular r:id="rId10"/>
    </p:embeddedFont>
    <p:embeddedFont>
      <p:font typeface="Luckiest Guy" panose="020B0604020202020204" charset="0"/>
      <p:regular r:id="rId11"/>
    </p:embeddedFont>
    <p:embeddedFont>
      <p:font typeface="Calligraffitti" panose="020B0604020202020204" charset="0"/>
      <p:regular r:id="rId12"/>
    </p:embeddedFont>
    <p:embeddedFont>
      <p:font typeface="Shojumaru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>
        <p:scale>
          <a:sx n="92" d="100"/>
          <a:sy n="92" d="100"/>
        </p:scale>
        <p:origin x="-102" y="-7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0832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-7620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Shojumaru"/>
                <a:ea typeface="Shojumaru"/>
                <a:cs typeface="Shojumaru"/>
                <a:sym typeface="Shojumaru"/>
              </a:rPr>
              <a:t>Networking</a:t>
            </a:r>
            <a:endParaRPr sz="7200">
              <a:latin typeface="Shojumaru"/>
              <a:ea typeface="Shojumaru"/>
              <a:cs typeface="Shojumaru"/>
              <a:sym typeface="Shojumaru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l="-1490" t="9680" r="1489" b="-9679"/>
          <a:stretch/>
        </p:blipFill>
        <p:spPr>
          <a:xfrm>
            <a:off x="2037277" y="1393350"/>
            <a:ext cx="4571900" cy="37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-7620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Shojumaru"/>
                <a:ea typeface="Shojumaru"/>
                <a:cs typeface="Shojumaru"/>
                <a:sym typeface="Shojumaru"/>
              </a:rPr>
              <a:t>Networking</a:t>
            </a:r>
            <a:endParaRPr sz="7200">
              <a:latin typeface="Shojumaru"/>
              <a:ea typeface="Shojumaru"/>
              <a:cs typeface="Shojumaru"/>
              <a:sym typeface="Shojumaru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29400" y="1353500"/>
            <a:ext cx="8835900" cy="3505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388000" y="1755800"/>
            <a:ext cx="8175000" cy="27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Char char="●"/>
            </a:pPr>
            <a:r>
              <a:rPr lang="en" sz="2400">
                <a:latin typeface="Righteous"/>
                <a:ea typeface="Righteous"/>
                <a:cs typeface="Righteous"/>
                <a:sym typeface="Righteous"/>
              </a:rPr>
              <a:t>Face each other.</a:t>
            </a:r>
            <a:endParaRPr sz="2400"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Char char="●"/>
            </a:pPr>
            <a:r>
              <a:rPr lang="en" sz="2400">
                <a:latin typeface="Righteous"/>
                <a:ea typeface="Righteous"/>
                <a:cs typeface="Righteous"/>
                <a:sym typeface="Righteous"/>
              </a:rPr>
              <a:t>Make eye contact.</a:t>
            </a:r>
            <a:endParaRPr sz="2400"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Char char="●"/>
            </a:pPr>
            <a:r>
              <a:rPr lang="en" sz="2400">
                <a:latin typeface="Righteous"/>
                <a:ea typeface="Righteous"/>
                <a:cs typeface="Righteous"/>
                <a:sym typeface="Righteous"/>
              </a:rPr>
              <a:t>Shake hands and introduce yourself.</a:t>
            </a:r>
            <a:endParaRPr sz="2400"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Char char="●"/>
            </a:pPr>
            <a:r>
              <a:rPr lang="en" sz="2400">
                <a:latin typeface="Righteous"/>
                <a:ea typeface="Righteous"/>
                <a:cs typeface="Righteous"/>
                <a:sym typeface="Righteous"/>
              </a:rPr>
              <a:t>Tell them about what your summer plans are this year.</a:t>
            </a:r>
            <a:endParaRPr sz="2400"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Char char="●"/>
            </a:pPr>
            <a:r>
              <a:rPr lang="en" sz="2400">
                <a:latin typeface="Righteous"/>
                <a:ea typeface="Righteous"/>
                <a:cs typeface="Righteous"/>
                <a:sym typeface="Righteous"/>
              </a:rPr>
              <a:t>Tell them what are your post high school plans.</a:t>
            </a:r>
            <a:endParaRPr sz="2400"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Char char="●"/>
            </a:pPr>
            <a:r>
              <a:rPr lang="en" sz="2400">
                <a:latin typeface="Righteous"/>
                <a:ea typeface="Righteous"/>
                <a:cs typeface="Righteous"/>
                <a:sym typeface="Righteous"/>
              </a:rPr>
              <a:t>Tell them One skill you are confident with.</a:t>
            </a:r>
            <a:endParaRPr sz="2400"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Char char="●"/>
            </a:pPr>
            <a:r>
              <a:rPr lang="en" sz="2400" b="1" u="sng">
                <a:latin typeface="Righteous"/>
                <a:ea typeface="Righteous"/>
                <a:cs typeface="Righteous"/>
                <a:sym typeface="Righteous"/>
              </a:rPr>
              <a:t>Switch!</a:t>
            </a:r>
            <a:endParaRPr sz="2400" b="1" u="sng"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7200" u="sng">
                <a:solidFill>
                  <a:srgbClr val="FF00FF"/>
                </a:solidFill>
                <a:latin typeface="Alfa Slab One"/>
                <a:ea typeface="Alfa Slab One"/>
                <a:cs typeface="Alfa Slab One"/>
                <a:sym typeface="Alfa Slab One"/>
              </a:rPr>
              <a:t>First Impressions</a:t>
            </a:r>
            <a:endParaRPr sz="7200">
              <a:solidFill>
                <a:srgbClr val="FF00FF"/>
              </a:solidFill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750" y="2624150"/>
            <a:ext cx="2382500" cy="23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25" y="222513"/>
            <a:ext cx="3856477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700" y="445025"/>
            <a:ext cx="3154156" cy="42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33333"/>
                </a:solidFill>
                <a:highlight>
                  <a:srgbClr val="FFFFFF"/>
                </a:highlight>
                <a:latin typeface="Luckiest Guy"/>
                <a:ea typeface="Luckiest Guy"/>
                <a:cs typeface="Luckiest Guy"/>
                <a:sym typeface="Luckiest Guy"/>
              </a:rPr>
              <a:t>Tips </a:t>
            </a:r>
            <a:r>
              <a:rPr lang="en" sz="4800">
                <a:solidFill>
                  <a:srgbClr val="333333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of</a:t>
            </a:r>
            <a:r>
              <a:rPr lang="en" sz="4800">
                <a:solidFill>
                  <a:srgbClr val="333333"/>
                </a:solidFill>
                <a:highlight>
                  <a:srgbClr val="FFFFFF"/>
                </a:highlight>
                <a:latin typeface="Luckiest Guy"/>
                <a:ea typeface="Luckiest Guy"/>
                <a:cs typeface="Luckiest Guy"/>
                <a:sym typeface="Luckiest Guy"/>
              </a:rPr>
              <a:t>  Networking</a:t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175" y="1698850"/>
            <a:ext cx="3300025" cy="29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Networking in High School</a:t>
            </a:r>
            <a:endParaRPr sz="3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225" y="1583075"/>
            <a:ext cx="47244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(16:9)</PresentationFormat>
  <Paragraphs>12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Righteous</vt:lpstr>
      <vt:lpstr>Luckiest Guy</vt:lpstr>
      <vt:lpstr>Calligraffitti</vt:lpstr>
      <vt:lpstr>Shojumaru</vt:lpstr>
      <vt:lpstr>Alfa Slab One</vt:lpstr>
      <vt:lpstr>Simple Dark</vt:lpstr>
      <vt:lpstr>Networking</vt:lpstr>
      <vt:lpstr>Networking</vt:lpstr>
      <vt:lpstr>First Impressions</vt:lpstr>
      <vt:lpstr>PowerPoint Presentation</vt:lpstr>
      <vt:lpstr>PowerPoint Presentation</vt:lpstr>
      <vt:lpstr>Tips of  Networking</vt:lpstr>
      <vt:lpstr>Networking in High 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</dc:title>
  <dc:creator>kliercke</dc:creator>
  <cp:lastModifiedBy>kliercke</cp:lastModifiedBy>
  <cp:revision>2</cp:revision>
  <dcterms:modified xsi:type="dcterms:W3CDTF">2018-06-13T16:15:29Z</dcterms:modified>
</cp:coreProperties>
</file>