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80" d="100"/>
          <a:sy n="80" d="100"/>
        </p:scale>
        <p:origin x="126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dirty="0" smtClean="0"/>
              <a:t>add your </a:t>
            </a:r>
            <a:r>
              <a:rPr lang="en-US" dirty="0"/>
              <a:t>own categories and points values </a:t>
            </a:r>
            <a:r>
              <a:rPr lang="en-US" dirty="0" smtClean="0"/>
              <a:t>to this </a:t>
            </a:r>
            <a:r>
              <a:rPr lang="en-US" dirty="0"/>
              <a:t>game </a:t>
            </a:r>
            <a:r>
              <a:rPr lang="en-US" dirty="0" smtClean="0"/>
              <a:t>board. Enter </a:t>
            </a:r>
            <a:r>
              <a:rPr lang="en-US" dirty="0"/>
              <a:t>your questions and answers in the slides we’ve provided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you’re in slide show view, </a:t>
            </a:r>
            <a:r>
              <a:rPr lang="en-US" dirty="0" smtClean="0"/>
              <a:t>select the underlined text </a:t>
            </a:r>
            <a:r>
              <a:rPr lang="en-US" dirty="0"/>
              <a:t>to go to that question, </a:t>
            </a:r>
            <a:r>
              <a:rPr lang="en-US" dirty="0" smtClean="0"/>
              <a:t>then</a:t>
            </a:r>
            <a:r>
              <a:rPr lang="en-US" dirty="0"/>
              <a:t> select the right triangle to reveal the answer</a:t>
            </a:r>
            <a:r>
              <a:rPr lang="en-US" dirty="0" smtClean="0"/>
              <a:t>. </a:t>
            </a:r>
            <a:r>
              <a:rPr lang="en-US" dirty="0"/>
              <a:t>Use the left triangle 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13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37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8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82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5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0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07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5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1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222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4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275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90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4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45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979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1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/>
              <a:t>your questions and answers in the placeholders. You can add the category and points value at the bottom for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When you’re in slide show view, </a:t>
            </a:r>
            <a:r>
              <a:rPr lang="en-US" dirty="0" smtClean="0"/>
              <a:t>select the </a:t>
            </a:r>
            <a:r>
              <a:rPr lang="en-US" dirty="0"/>
              <a:t>right triangle to reveal the answer. </a:t>
            </a:r>
            <a:r>
              <a:rPr lang="en-US" dirty="0" smtClean="0"/>
              <a:t>Select the </a:t>
            </a:r>
            <a:r>
              <a:rPr lang="en-US" dirty="0"/>
              <a:t>left triangle to return to the game board slide.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42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1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59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1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Use the right arrow at the bottom to reveal the answer in slide show view.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Mental &amp; Emotional Health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Grief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Disorders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List two ways to improve your self-esteem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313" y="3676202"/>
            <a:ext cx="7972425" cy="1897511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Participate in a hobby you are good at, spend time with friends and family who support you, positive self-talk, etc.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Mental &amp;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1952" y="1029924"/>
            <a:ext cx="7972719" cy="1727501"/>
          </a:xfrm>
        </p:spPr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Name two traits of good character that we talked about in class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Trustworthy, Responsible, Respectful, Caring, Citizenship, Fair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Mental &amp;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List two defense mechanisms that we talked about in class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Denial, Regression, Projection, Repression, Rationalization, Sublimation, Compensation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Mental &amp;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17838" y="1077913"/>
            <a:ext cx="7972425" cy="1969532"/>
          </a:xfrm>
        </p:spPr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Self-Actualization is the highest level you can reach in Maslow’s Hierarchy of Needs – name two other levels from this pyramid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Physical/Physiological, Safety and Security, Love and Belonging, Self-esteem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Mental &amp;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Grief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During the emotional release stage of grief people often cry a lot – True or False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Grief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Which of the following is the last stage of grief: Hope or Acceptance?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884402" y="3780394"/>
            <a:ext cx="7972719" cy="1643610"/>
          </a:xfrm>
        </p:spPr>
        <p:txBody>
          <a:bodyPr/>
          <a:lstStyle/>
          <a:p>
            <a:r>
              <a:rPr lang="en-US" dirty="0"/>
              <a:t>Hope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Grief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908300" y="1090613"/>
            <a:ext cx="7972425" cy="1981648"/>
          </a:xfrm>
        </p:spPr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Everyone always goes through every stage of grief in the same order when a traumatic event happens – True or False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Grief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What is the first stage of grief?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Denial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Grief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313" y="1112838"/>
            <a:ext cx="7972425" cy="2114931"/>
          </a:xfrm>
        </p:spPr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Which of the following is NOT a stage of grief: Acceptance, Bargaining, Mourning, or Remorse?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Mourning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Grief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313" y="1112838"/>
            <a:ext cx="7972425" cy="2938860"/>
          </a:xfrm>
        </p:spPr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One event may be seen as stressful to a person but may not be stressful to someone else based on the way they _________________ it. 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A. Act on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B. Word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C. Perceive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C. Perceive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List three ways to avoid or deal with stress when it happens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313" y="3736785"/>
            <a:ext cx="7972425" cy="1836928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Deep breaths, listen to soothing music, partake in a hobby that you enjoy, scream into a pillow, exercise, etc.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List three physical symptoms of the alarm stage of stress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Dilated pupils, sweat, elevated heart rate, elevated blood pressure, shortness of breath, muscle tension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Smoking or drinking would be what type of stressor: Environmental, Life Situation, Personal Behavior, Cognitive, or Biological? 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Personal Behavior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The </a:t>
            </a:r>
            <a:r>
              <a:rPr lang="en-US" dirty="0" smtClean="0">
                <a:solidFill>
                  <a:srgbClr val="E3DED1"/>
                </a:solidFill>
                <a:latin typeface="Calibri" charset="0"/>
              </a:rPr>
              <a:t>first stage </a:t>
            </a:r>
            <a:r>
              <a:rPr lang="en-US" dirty="0">
                <a:solidFill>
                  <a:srgbClr val="E3DED1"/>
                </a:solidFill>
                <a:latin typeface="Calibri" charset="0"/>
              </a:rPr>
              <a:t>the body goes through in response to stress is the _______________ </a:t>
            </a:r>
            <a:r>
              <a:rPr lang="en-US" dirty="0" smtClean="0">
                <a:solidFill>
                  <a:srgbClr val="E3DED1"/>
                </a:solidFill>
                <a:latin typeface="Calibri" charset="0"/>
              </a:rPr>
              <a:t>stage.  It is followed by the resistance and fatigue phases</a:t>
            </a:r>
            <a:endParaRPr lang="en-US" dirty="0">
              <a:solidFill>
                <a:srgbClr val="E3DED1"/>
              </a:solidFill>
              <a:latin typeface="Calibri" charset="0"/>
            </a:endParaRP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Alarm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There are several forms of depression – True or False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A(n)_________ disorder is an illness involving extreme changes in attitude that interfere with everyday living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A. Heart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B. Mood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C. Emotional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B. Mood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Schizophrenia is a mental disorder characterized by stealing, vandalism, arson, and aggression – True or False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Anything that causes stress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Stressor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________________ disorders commonly occur during the teen years and may include anorexia nervosa, bulimia nervosa, or binge eating. 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Eating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Anxiety disorders include all of the following EXCEPT: </a:t>
            </a:r>
          </a:p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Phobia, Pyromania, Post-Traumatic Stress Disorder, or Panic Disorder? 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Pyromania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Disorders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How much you value, respect, and feel confident about yourself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Self-Esteem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4986" y="5900800"/>
            <a:ext cx="7969542" cy="781394"/>
          </a:xfrm>
        </p:spPr>
        <p:txBody>
          <a:bodyPr/>
          <a:lstStyle/>
          <a:p>
            <a:r>
              <a:rPr lang="en-US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 prolonged feeling of helplessness, hopelessness, and sadness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 series of suicides occurring within a short period of time and involving several people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102549" y="3804627"/>
            <a:ext cx="7972719" cy="1643610"/>
          </a:xfrm>
        </p:spPr>
        <p:txBody>
          <a:bodyPr/>
          <a:lstStyle/>
          <a:p>
            <a:r>
              <a:rPr lang="en-US" dirty="0"/>
              <a:t>Cluster Suicides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A condition of feeling uneasy or worried about what may happen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&amp; Emotional Health Questions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3DED1"/>
                </a:solidFill>
                <a:latin typeface="Calibri" charset="0"/>
              </a:rPr>
              <a:t>List three different emotions a person could feel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Mad, Sad, Happy, Frustrated, etc.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Mental &amp;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00E-C489-4259-99E0-267048C28A5A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790</Words>
  <Application>Microsoft Office PowerPoint</Application>
  <PresentationFormat>Widescreen</PresentationFormat>
  <Paragraphs>179</Paragraphs>
  <Slides>31</Slides>
  <Notes>31</Notes>
  <HiddenSlides>30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Game Board 16x9</vt:lpstr>
      <vt:lpstr>PowerPoint Presentation</vt:lpstr>
      <vt:lpstr>Terms questions follow</vt:lpstr>
      <vt:lpstr>Terms</vt:lpstr>
      <vt:lpstr>Terms</vt:lpstr>
      <vt:lpstr>Terms</vt:lpstr>
      <vt:lpstr>Terms</vt:lpstr>
      <vt:lpstr>Terms</vt:lpstr>
      <vt:lpstr>Mental &amp; Emotional Health Questions</vt:lpstr>
      <vt:lpstr>Mental &amp; Emotional Health</vt:lpstr>
      <vt:lpstr>Mental &amp; Emotional Health</vt:lpstr>
      <vt:lpstr>Mental &amp; Emotional Health</vt:lpstr>
      <vt:lpstr>Mental &amp; Emotional Health</vt:lpstr>
      <vt:lpstr>Mental &amp; Emotional Health</vt:lpstr>
      <vt:lpstr>Grief questions follow</vt:lpstr>
      <vt:lpstr>Grief</vt:lpstr>
      <vt:lpstr>Grief</vt:lpstr>
      <vt:lpstr>Grief</vt:lpstr>
      <vt:lpstr>Grief</vt:lpstr>
      <vt:lpstr>Grief</vt:lpstr>
      <vt:lpstr>Stress questions follow</vt:lpstr>
      <vt:lpstr>Stress</vt:lpstr>
      <vt:lpstr>Stress</vt:lpstr>
      <vt:lpstr>Stress</vt:lpstr>
      <vt:lpstr>Stress</vt:lpstr>
      <vt:lpstr>Stress</vt:lpstr>
      <vt:lpstr>Disorder questions follow</vt:lpstr>
      <vt:lpstr>Disorders</vt:lpstr>
      <vt:lpstr>Disorders</vt:lpstr>
      <vt:lpstr>Disorders</vt:lpstr>
      <vt:lpstr>Disorders</vt:lpstr>
      <vt:lpstr>Disorders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2012-12-17T01:40:20Z</dcterms:created>
  <dcterms:modified xsi:type="dcterms:W3CDTF">2016-08-29T18:12:03Z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