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Permanent Marker" panose="020B0604020202020204" charset="0"/>
      <p:regular r:id="rId22"/>
    </p:embeddedFont>
    <p:embeddedFont>
      <p:font typeface="Architects Daughter" panose="020B0604020202020204" charset="0"/>
      <p:regular r:id="rId23"/>
    </p:embeddedFont>
    <p:embeddedFont>
      <p:font typeface="Luckiest Guy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>
        <p:scale>
          <a:sx n="92" d="100"/>
          <a:sy n="92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418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-KQb3Mx2WM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https://www.youtube.com/watch?time_continue=2&amp;v=-KQb3Mx2WMw</a:t>
            </a:r>
            <a:r>
              <a:rPr lang="en-US"/>
              <a:t> </a:t>
            </a: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2080"/>
              <a:buFont typeface="Arial"/>
              <a:buChar char="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9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9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89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9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9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2340"/>
              <a:buFont typeface="Arial"/>
              <a:buChar char="ö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2760" algn="l" rtl="0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Char char="ö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719" algn="l" rtl="0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ts val="3120"/>
              <a:buFont typeface="Arial"/>
              <a:buChar char="ö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KQb3Mx2W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j0234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667000"/>
            <a:ext cx="2608262" cy="387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685800" y="304800"/>
            <a:ext cx="8453674" cy="241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Decision Making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54864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Core</a:t>
            </a:r>
            <a:r>
              <a:rPr lang="en-US" sz="2800" b="0" i="0" u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</a:t>
            </a: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basic or universal</a:t>
            </a:r>
            <a:endParaRPr/>
          </a:p>
          <a:p>
            <a:pPr marL="342900" marR="0" lvl="0" indent="-1117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None/>
            </a:pPr>
            <a:endParaRPr sz="2800" b="0" i="0" u="none">
              <a:solidFill>
                <a:srgbClr val="DA44D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Values</a:t>
            </a: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Something of special worth or importance</a:t>
            </a:r>
            <a:endParaRPr/>
          </a:p>
        </p:txBody>
      </p:sp>
      <p:pic>
        <p:nvPicPr>
          <p:cNvPr id="173" name="Shape 173" descr="j02836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838200"/>
            <a:ext cx="183197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5410200" y="7162800"/>
            <a:ext cx="382587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7874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21450" y="291775"/>
            <a:ext cx="6372092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Core Values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60090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5720"/>
              <a:buFont typeface="Arial"/>
              <a:buChar char="ö"/>
            </a:pPr>
            <a:r>
              <a:rPr lang="en-US" sz="4400" b="0" i="0" u="none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When one bases his life on principle, 99 percent of his decisions are already made.  ~Author Unknown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81" name="Shape 181" descr="j02836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838200"/>
            <a:ext cx="183197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410200" y="7162800"/>
            <a:ext cx="382587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7874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16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81100" y="148650"/>
            <a:ext cx="6372092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Core Values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7262812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Understanding that all people have the same rights</a:t>
            </a:r>
            <a:endParaRPr/>
          </a:p>
        </p:txBody>
      </p:sp>
      <p:pic>
        <p:nvPicPr>
          <p:cNvPr id="190" name="Shape 1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810000"/>
            <a:ext cx="3678237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561175" y="420050"/>
            <a:ext cx="8174099" cy="8906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Equality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573087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Treating all people fairly</a:t>
            </a:r>
            <a:endParaRPr/>
          </a:p>
        </p:txBody>
      </p:sp>
      <p:pic>
        <p:nvPicPr>
          <p:cNvPr id="198" name="Shape 198" descr="h1n3zy1c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1000" y="2271712"/>
            <a:ext cx="2827337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h1n3zy1c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4267200"/>
            <a:ext cx="267017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457200" y="238750"/>
            <a:ext cx="8494567" cy="105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Social Justice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04800" y="2286000"/>
            <a:ext cx="640080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Able to control your own actions</a:t>
            </a:r>
            <a:endParaRPr/>
          </a:p>
        </p:txBody>
      </p:sp>
      <p:pic>
        <p:nvPicPr>
          <p:cNvPr id="207" name="Shape 207" descr="j02837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1662" y="1768475"/>
            <a:ext cx="3932237" cy="421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1232075" y="330825"/>
            <a:ext cx="72934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Self-Control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762500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Telling the truth and meaning what you say.</a:t>
            </a:r>
            <a:endParaRPr/>
          </a:p>
        </p:txBody>
      </p:sp>
      <p:pic>
        <p:nvPicPr>
          <p:cNvPr id="215" name="Shape 215" descr="j02371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10525" y="7086600"/>
            <a:ext cx="53975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901900" y="274625"/>
            <a:ext cx="7340189" cy="8862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Honesty </a:t>
            </a:r>
          </a:p>
        </p:txBody>
      </p:sp>
      <p:pic>
        <p:nvPicPr>
          <p:cNvPr id="217" name="Shape 217" descr="man_stretching_the_truth_hg_cl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862012"/>
            <a:ext cx="3683000" cy="599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1356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Carrying out your obligations or duties and answering for your own actions</a:t>
            </a:r>
            <a:endParaRPr/>
          </a:p>
        </p:txBody>
      </p:sp>
      <p:pic>
        <p:nvPicPr>
          <p:cNvPr id="224" name="Shape 224" descr="2czbaun3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7787" y="4281487"/>
            <a:ext cx="1938337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c_jpmzre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47837" y="3946525"/>
            <a:ext cx="15716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ishvfbnk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3276600"/>
            <a:ext cx="2247900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457200" y="291775"/>
            <a:ext cx="8499950" cy="8862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Responsibility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47244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Keeping your word</a:t>
            </a:r>
            <a:endParaRPr/>
          </a:p>
        </p:txBody>
      </p:sp>
      <p:pic>
        <p:nvPicPr>
          <p:cNvPr id="234" name="Shape 2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5762" y="7086600"/>
            <a:ext cx="63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600200"/>
            <a:ext cx="3505200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362350" y="202575"/>
            <a:ext cx="8589994" cy="1095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Promise Keeping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0772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Treating everyone, including yourself, with dignity</a:t>
            </a:r>
            <a:endParaRPr dirty="0"/>
          </a:p>
        </p:txBody>
      </p:sp>
      <p:pic>
        <p:nvPicPr>
          <p:cNvPr id="243" name="Shape 243" descr="j02504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4191000"/>
            <a:ext cx="3763962" cy="196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919163" y="199515"/>
            <a:ext cx="7876678" cy="8963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Respect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737692" y="4037082"/>
            <a:ext cx="4234358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 to Slide 8 -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DECIDE</a:t>
            </a:r>
            <a:r>
              <a:rPr lang="en-US" dirty="0" err="1"/>
              <a:t>i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AAC17F-40C6-444D-ABC8-F87E9FB6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75" y="3863250"/>
            <a:ext cx="1968500" cy="2095500"/>
          </a:xfrm>
          <a:prstGeom prst="rect">
            <a:avLst/>
          </a:prstGeom>
        </p:spPr>
      </p:pic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7874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Illustrate your steps in making an important decision that you are going to have to make in the next 12-18 months. Consider the options and the consequences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hape 244">
            <a:extLst>
              <a:ext uri="{FF2B5EF4-FFF2-40B4-BE49-F238E27FC236}">
                <a16:creationId xmlns:a16="http://schemas.microsoft.com/office/drawing/2014/main" xmlns="" id="{0368E05A-C111-7443-8B7D-F719E0241E05}"/>
              </a:ext>
            </a:extLst>
          </p:cNvPr>
          <p:cNvSpPr/>
          <p:nvPr/>
        </p:nvSpPr>
        <p:spPr>
          <a:xfrm>
            <a:off x="628651" y="488509"/>
            <a:ext cx="8210053" cy="9149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lang="en-US" b="0" i="0" dirty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Assignment</a:t>
            </a:r>
            <a:r>
              <a:rPr b="0" i="0" dirty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Inder"/>
              <a:buNone/>
            </a:pPr>
            <a:r>
              <a:rPr lang="en-US" sz="6000" b="0" i="0" u="none" strike="noStrike" cap="none">
                <a:solidFill>
                  <a:srgbClr val="FF00FF"/>
                </a:solidFill>
                <a:latin typeface="Luckiest Guy"/>
                <a:ea typeface="Luckiest Guy"/>
                <a:cs typeface="Luckiest Guy"/>
                <a:sym typeface="Luckiest Guy"/>
              </a:rPr>
              <a:t>Teen Brain</a:t>
            </a:r>
            <a:endParaRPr>
              <a:solidFill>
                <a:srgbClr val="FF00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10" name="Shape 110" descr="yay posters go :: http://store.zefrank.com&#10;http://youtube.com/soulpancake&#10;:: LINKS TO SCIENCE STUFF ::&#10;good nat geo article :: http://bit.ly/NhOPKP&#10;good vid series :: http://www.youtube.com/watch?v=RpMG7vS9pfw&#10;NPR article :: http://n.pr/PR9DyE&#10;Psych Today Article :: http://bit.ly/Mly56b" title="Teen Bra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388" y="1647519"/>
            <a:ext cx="6859225" cy="51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64925" y="486000"/>
            <a:ext cx="8812867" cy="28242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No Decision - letting others 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decide what you will do</a:t>
            </a:r>
          </a:p>
        </p:txBody>
      </p:sp>
      <p:sp>
        <p:nvSpPr>
          <p:cNvPr id="117" name="Shape 117"/>
          <p:cNvSpPr/>
          <p:nvPr/>
        </p:nvSpPr>
        <p:spPr>
          <a:xfrm>
            <a:off x="1524000" y="3048000"/>
            <a:ext cx="3124200" cy="297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 </a:t>
            </a:r>
          </a:p>
        </p:txBody>
      </p:sp>
      <p:pic>
        <p:nvPicPr>
          <p:cNvPr id="118" name="Shape 118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43400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62100" y="226874"/>
            <a:ext cx="8753284" cy="60500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Snap Decision - A quick choice you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Make with no consideration 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of the result</a:t>
            </a:r>
          </a:p>
        </p:txBody>
      </p:sp>
      <p:sp>
        <p:nvSpPr>
          <p:cNvPr id="125" name="Shape 125"/>
          <p:cNvSpPr/>
          <p:nvPr/>
        </p:nvSpPr>
        <p:spPr>
          <a:xfrm>
            <a:off x="1524000" y="3048000"/>
            <a:ext cx="3124200" cy="297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 </a:t>
            </a:r>
          </a:p>
        </p:txBody>
      </p:sp>
      <p:pic>
        <p:nvPicPr>
          <p:cNvPr id="126" name="Shape 126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4114800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28600" y="121650"/>
            <a:ext cx="8193731" cy="43724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Responsible Decision - considering others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(not only me) and your future 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(not only now) when you make</a:t>
            </a:r>
            <a:b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</a:br>
            <a:r>
              <a:rPr b="0" i="0">
                <a:ln>
                  <a:noFill/>
                </a:ln>
                <a:solidFill>
                  <a:srgbClr val="FF00FF"/>
                </a:solidFill>
                <a:latin typeface="Luckiest Guy"/>
              </a:rPr>
              <a:t>a decision.</a:t>
            </a:r>
          </a:p>
        </p:txBody>
      </p:sp>
      <p:sp>
        <p:nvSpPr>
          <p:cNvPr id="133" name="Shape 133"/>
          <p:cNvSpPr/>
          <p:nvPr/>
        </p:nvSpPr>
        <p:spPr>
          <a:xfrm>
            <a:off x="1524000" y="3048000"/>
            <a:ext cx="3124200" cy="297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 </a:t>
            </a:r>
          </a:p>
        </p:txBody>
      </p:sp>
      <p:pic>
        <p:nvPicPr>
          <p:cNvPr id="134" name="Shape 134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43400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43400"/>
            <a:ext cx="2590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084271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850" y="783675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524000" y="3048000"/>
            <a:ext cx="3124200" cy="297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 </a:t>
            </a:r>
          </a:p>
        </p:txBody>
      </p:sp>
      <p:pic>
        <p:nvPicPr>
          <p:cNvPr id="149" name="Shape 149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43400"/>
            <a:ext cx="2590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50" y="123325"/>
            <a:ext cx="5357624" cy="65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343400"/>
            <a:ext cx="2590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::::Downloads:MC900434411-2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775" y="762000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  Define the problem</a:t>
            </a:r>
            <a:endParaRPr dirty="0"/>
          </a:p>
          <a:p>
            <a:pPr marL="0" indent="0">
              <a:spcBef>
                <a:spcPts val="72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   Explore the alternatives</a:t>
            </a:r>
            <a:endParaRPr dirty="0"/>
          </a:p>
          <a:p>
            <a:pPr marL="0" indent="0">
              <a:spcBef>
                <a:spcPts val="72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  Consider the consequences</a:t>
            </a:r>
            <a:endParaRPr dirty="0"/>
          </a:p>
          <a:p>
            <a:pPr marL="0" indent="0">
              <a:spcBef>
                <a:spcPts val="72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  Identify your values</a:t>
            </a:r>
            <a:endParaRPr dirty="0"/>
          </a:p>
          <a:p>
            <a:pPr marL="0" indent="0">
              <a:spcBef>
                <a:spcPts val="72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  Decide and act</a:t>
            </a:r>
            <a:endParaRPr dirty="0"/>
          </a:p>
          <a:p>
            <a:pPr marL="0" indent="0">
              <a:spcBef>
                <a:spcPts val="720"/>
              </a:spcBef>
              <a:buSzPts val="4680"/>
              <a:buNone/>
            </a:pPr>
            <a:r>
              <a:rPr lang="en-US" sz="3600" b="0" i="0" u="none" dirty="0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   Evaluate the results</a:t>
            </a:r>
            <a:endParaRPr dirty="0"/>
          </a:p>
        </p:txBody>
      </p:sp>
      <p:sp>
        <p:nvSpPr>
          <p:cNvPr id="159" name="Shape 159"/>
          <p:cNvSpPr/>
          <p:nvPr/>
        </p:nvSpPr>
        <p:spPr>
          <a:xfrm>
            <a:off x="762000" y="304800"/>
            <a:ext cx="7825400" cy="1352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sq" cmpd="sng">
                  <a:solidFill>
                    <a:srgbClr val="FF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Luckiest Guy"/>
              </a:rPr>
              <a:t>DECIDE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077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4 Steps to take when you have made a wrong decision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Take responsibility and admit you have made a wrong decision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Do not continue actions based on wrong decision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Discuss the wrong decision with parent, guardian, or other trusted adult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3640"/>
              <a:buFont typeface="Arial"/>
              <a:buChar char="ö"/>
            </a:pPr>
            <a:r>
              <a:rPr lang="en-US" sz="2800" b="0" i="0" u="none">
                <a:solidFill>
                  <a:srgbClr val="DA44D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Make restitution for harm done to others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Permanent Marker</vt:lpstr>
      <vt:lpstr>Architects Daughter</vt:lpstr>
      <vt:lpstr>Inder</vt:lpstr>
      <vt:lpstr>Luckiest Guy</vt:lpstr>
      <vt:lpstr>Default Design</vt:lpstr>
      <vt:lpstr>PowerPoint Presentation</vt:lpstr>
      <vt:lpstr>Teen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Steps to take when you have made a wrong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 to Slide 8 - DECIDEi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kliercke</dc:creator>
  <cp:lastModifiedBy>kliercke</cp:lastModifiedBy>
  <cp:revision>2</cp:revision>
  <dcterms:modified xsi:type="dcterms:W3CDTF">2018-06-13T15:39:44Z</dcterms:modified>
</cp:coreProperties>
</file>